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56" r:id="rId2"/>
    <p:sldId id="286" r:id="rId3"/>
    <p:sldId id="285" r:id="rId4"/>
    <p:sldId id="284" r:id="rId5"/>
    <p:sldId id="277" r:id="rId6"/>
    <p:sldId id="278" r:id="rId7"/>
    <p:sldId id="287" r:id="rId8"/>
    <p:sldId id="283" r:id="rId9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69" autoAdjust="0"/>
  </p:normalViewPr>
  <p:slideViewPr>
    <p:cSldViewPr snapToGrid="0">
      <p:cViewPr varScale="1">
        <p:scale>
          <a:sx n="60" d="100"/>
          <a:sy n="60" d="100"/>
        </p:scale>
        <p:origin x="16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164EDD7E-E1E2-4639-AA56-DEA8131F858E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61CA5031-2F09-45D3-B117-579162603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7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addressed to a young preacher, but application can be to us all as to how we communicate with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40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Cherry picked some of the terms from Strong’s and Thayer</a:t>
            </a:r>
          </a:p>
          <a:p>
            <a:r>
              <a:rPr lang="en-US" dirty="0"/>
              <a:t>Use of Praise to provoke good</a:t>
            </a:r>
          </a:p>
          <a:p>
            <a:r>
              <a:rPr lang="en-US" dirty="0"/>
              <a:t>Use of positive mindset vs. negative mindset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71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600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26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74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5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89853B5D-D8DA-41AF-AC60-EECF81B8E3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63"/>
            <a:ext cx="9172624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66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>
            <a:noAutofit/>
          </a:bodyPr>
          <a:lstStyle>
            <a:lvl1pPr>
              <a:defRPr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321645" y="1631371"/>
            <a:ext cx="8531409" cy="5174673"/>
          </a:xfrm>
        </p:spPr>
        <p:txBody>
          <a:bodyPr/>
          <a:lstStyle>
            <a:lvl1pPr marL="0" indent="0">
              <a:buNone/>
              <a:defRPr sz="3600" b="1" cap="none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6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57300" indent="-342900">
              <a:buSzPct val="65000"/>
              <a:buFont typeface="Wingdings" panose="05000000000000000000" pitchFamily="2" charset="2"/>
              <a:buChar char="q"/>
              <a:defRPr sz="28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01FC6C8-B1C7-4B49-A56B-E266D82F1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2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976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1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5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0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24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6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5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1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Droplets-SD-Content-R1d.png">
            <a:extLst>
              <a:ext uri="{FF2B5EF4-FFF2-40B4-BE49-F238E27FC236}">
                <a16:creationId xmlns:a16="http://schemas.microsoft.com/office/drawing/2014/main" id="{9F34B111-2E81-4F18-BE80-99344575465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" y="-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4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9" r:id="rId9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410E20-8725-4E66-BFA6-7FE8FF283FFD}"/>
              </a:ext>
            </a:extLst>
          </p:cNvPr>
          <p:cNvSpPr/>
          <p:nvPr/>
        </p:nvSpPr>
        <p:spPr>
          <a:xfrm>
            <a:off x="324851" y="6030650"/>
            <a:ext cx="3633538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 4:1-3</a:t>
            </a:r>
          </a:p>
        </p:txBody>
      </p:sp>
    </p:spTree>
    <p:extLst>
      <p:ext uri="{BB962C8B-B14F-4D97-AF65-F5344CB8AC3E}">
        <p14:creationId xmlns:p14="http://schemas.microsoft.com/office/powerpoint/2010/main" val="338895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Animar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2 Tim 4:2, </a:t>
            </a:r>
            <a:r>
              <a:rPr lang="en-US" dirty="0" err="1"/>
              <a:t>Métodos</a:t>
            </a:r>
            <a:r>
              <a:rPr lang="en-US" dirty="0"/>
              <a:t> De </a:t>
            </a:r>
            <a:r>
              <a:rPr lang="en-US" dirty="0" err="1"/>
              <a:t>Comunicación</a:t>
            </a:r>
            <a:endParaRPr lang="en-US" dirty="0"/>
          </a:p>
          <a:p>
            <a:pPr lvl="1"/>
            <a:r>
              <a:rPr lang="en-US" dirty="0" err="1"/>
              <a:t>Paciencia</a:t>
            </a:r>
            <a:r>
              <a:rPr lang="en-US" dirty="0"/>
              <a:t> E </a:t>
            </a:r>
            <a:r>
              <a:rPr lang="en-US"/>
              <a:t>Instrucción</a:t>
            </a:r>
            <a:endParaRPr lang="en-US" dirty="0"/>
          </a:p>
          <a:p>
            <a:pPr lvl="1"/>
            <a:r>
              <a:rPr lang="en-US" dirty="0" err="1"/>
              <a:t>Exhorta</a:t>
            </a:r>
            <a:endParaRPr lang="en-US" dirty="0"/>
          </a:p>
          <a:p>
            <a:pPr lvl="2"/>
            <a:r>
              <a:rPr lang="es-ES" dirty="0"/>
              <a:t>La Carta Entera Cae En Estas 2 Categorías</a:t>
            </a:r>
          </a:p>
          <a:p>
            <a:pPr lvl="1"/>
            <a:r>
              <a:rPr lang="en-US" dirty="0" err="1"/>
              <a:t>Redarguye</a:t>
            </a:r>
            <a:endParaRPr lang="en-US" dirty="0"/>
          </a:p>
          <a:p>
            <a:pPr lvl="2"/>
            <a:r>
              <a:rPr lang="en-US" dirty="0"/>
              <a:t>4:2, Solo </a:t>
            </a:r>
            <a:r>
              <a:rPr lang="en-US" dirty="0" err="1"/>
              <a:t>Redarguye</a:t>
            </a:r>
            <a:endParaRPr lang="en-US" dirty="0"/>
          </a:p>
          <a:p>
            <a:pPr lvl="1"/>
            <a:r>
              <a:rPr lang="en-US" dirty="0" err="1"/>
              <a:t>Reprende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6F1236-7BA4-4A3B-BD93-F70DFBCAE0D0}"/>
              </a:ext>
            </a:extLst>
          </p:cNvPr>
          <p:cNvSpPr txBox="1"/>
          <p:nvPr/>
        </p:nvSpPr>
        <p:spPr>
          <a:xfrm>
            <a:off x="5618747" y="2947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64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Animar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Defining: </a:t>
            </a:r>
            <a:r>
              <a:rPr lang="en-US" dirty="0" err="1"/>
              <a:t>Animar</a:t>
            </a:r>
            <a:endParaRPr lang="en-US" dirty="0"/>
          </a:p>
          <a:p>
            <a:pPr lvl="1"/>
            <a:r>
              <a:rPr lang="es-ES" dirty="0"/>
              <a:t>Para Llamar Cerca, Invitar
Suplicar
Consolar, Animar Y Fortalecer Con El Consuelo, Consolar
Para Alentar, Fortalecer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193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Animar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Discurso Sobre Temas De La Iglesia Filipense</a:t>
            </a:r>
          </a:p>
          <a:p>
            <a:pPr lvl="1"/>
            <a:r>
              <a:rPr lang="es-ES" dirty="0"/>
              <a:t>1:12-26, Ansiedad Y Preocupación Por Pablo 
1:27-30, Firmeza Vs. Temor
2:1-11, Unidad
2:14-16, Brilla Como Luces Vs. Quejarse Y Disputar 
3:7-21, Raza Cristiana
4:2-3, Euodias &amp; Syntyche 
4:4-13, Ansiedad Y Preocupación En La Vida Cristiana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87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Animar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La </a:t>
            </a:r>
            <a:r>
              <a:rPr lang="en-US" dirty="0" err="1"/>
              <a:t>Actitud</a:t>
            </a:r>
            <a:r>
              <a:rPr lang="en-US" dirty="0"/>
              <a:t> De Pablo</a:t>
            </a:r>
          </a:p>
          <a:p>
            <a:pPr lvl="1"/>
            <a:r>
              <a:rPr lang="en-US" dirty="0"/>
              <a:t>Fil 4:1, </a:t>
            </a:r>
            <a:r>
              <a:rPr lang="es-ES" dirty="0"/>
              <a:t>Así que, hermanos míos amados y deseados, gozo y corona mía, estad así firmes en el Señor, amados.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75852-B861-4C54-9C2D-BD405FA9ACF1}"/>
              </a:ext>
            </a:extLst>
          </p:cNvPr>
          <p:cNvSpPr txBox="1"/>
          <p:nvPr/>
        </p:nvSpPr>
        <p:spPr>
          <a:xfrm>
            <a:off x="754944" y="4833737"/>
            <a:ext cx="32223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3600" dirty="0"/>
              <a:t>Hermanos</a:t>
            </a:r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3600" dirty="0" err="1"/>
              <a:t>Míos</a:t>
            </a:r>
            <a:r>
              <a:rPr lang="en-US" sz="3600" dirty="0"/>
              <a:t> </a:t>
            </a:r>
            <a:r>
              <a:rPr lang="en-US" sz="3600" dirty="0" err="1"/>
              <a:t>Amados</a:t>
            </a:r>
            <a:r>
              <a:rPr lang="en-US" sz="3600" dirty="0"/>
              <a:t> </a:t>
            </a:r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3600" dirty="0" err="1"/>
              <a:t>Deseados</a:t>
            </a:r>
            <a:endParaRPr lang="en-US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8693A2-B645-4254-B28E-D7F8C909D2AE}"/>
              </a:ext>
            </a:extLst>
          </p:cNvPr>
          <p:cNvSpPr txBox="1"/>
          <p:nvPr/>
        </p:nvSpPr>
        <p:spPr>
          <a:xfrm>
            <a:off x="4692729" y="4833737"/>
            <a:ext cx="29774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3600" dirty="0"/>
              <a:t>Vs. 2, </a:t>
            </a:r>
            <a:r>
              <a:rPr lang="en-US" sz="3600" dirty="0" err="1"/>
              <a:t>Ruego</a:t>
            </a:r>
            <a:endParaRPr lang="en-US" sz="3600" dirty="0"/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3600" dirty="0"/>
              <a:t>Vs. 3, </a:t>
            </a:r>
            <a:r>
              <a:rPr lang="en-US" sz="3600" dirty="0" err="1"/>
              <a:t>Ruego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768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Animar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La </a:t>
            </a:r>
            <a:r>
              <a:rPr lang="en-US" dirty="0" err="1"/>
              <a:t>Actitud</a:t>
            </a:r>
            <a:r>
              <a:rPr lang="en-US" dirty="0"/>
              <a:t> De Pablo</a:t>
            </a:r>
          </a:p>
          <a:p>
            <a:pPr lvl="1"/>
            <a:r>
              <a:rPr lang="en-US" dirty="0"/>
              <a:t>Fil 1:3-11, </a:t>
            </a:r>
            <a:r>
              <a:rPr lang="es-ES" dirty="0"/>
              <a:t>El estímulo introductorio de Pablo para la Iglesia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595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Animar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 err="1"/>
              <a:t>Comunicación</a:t>
            </a:r>
            <a:endParaRPr lang="en-US" dirty="0"/>
          </a:p>
          <a:p>
            <a:pPr lvl="1"/>
            <a:r>
              <a:rPr lang="en-US" dirty="0" err="1"/>
              <a:t>Llegar</a:t>
            </a:r>
            <a:r>
              <a:rPr lang="en-US" dirty="0"/>
              <a:t> A Nuestra Audiencia</a:t>
            </a:r>
          </a:p>
          <a:p>
            <a:pPr lvl="2"/>
            <a:r>
              <a:rPr lang="en-US" dirty="0" err="1"/>
              <a:t>Animar</a:t>
            </a:r>
            <a:r>
              <a:rPr lang="en-US" dirty="0"/>
              <a:t>
</a:t>
            </a:r>
            <a:r>
              <a:rPr lang="en-US" dirty="0" err="1"/>
              <a:t>Suplicar</a:t>
            </a:r>
            <a:r>
              <a:rPr lang="en-US" dirty="0"/>
              <a:t>
</a:t>
            </a:r>
            <a:r>
              <a:rPr lang="en-US" dirty="0" err="1"/>
              <a:t>Directo</a:t>
            </a:r>
            <a:r>
              <a:rPr lang="en-US" dirty="0"/>
              <a:t>
Popa</a:t>
            </a:r>
          </a:p>
        </p:txBody>
      </p:sp>
    </p:spTree>
    <p:extLst>
      <p:ext uri="{BB962C8B-B14F-4D97-AF65-F5344CB8AC3E}">
        <p14:creationId xmlns:p14="http://schemas.microsoft.com/office/powerpoint/2010/main" val="25427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Animar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El </a:t>
            </a:r>
            <a:r>
              <a:rPr lang="en-US" dirty="0" err="1"/>
              <a:t>Ejemplo</a:t>
            </a:r>
            <a:r>
              <a:rPr lang="en-US" dirty="0"/>
              <a:t> De Jesús</a:t>
            </a:r>
          </a:p>
          <a:p>
            <a:pPr lvl="1"/>
            <a:r>
              <a:rPr lang="en-US" dirty="0"/>
              <a:t>Mt 11:28-30, </a:t>
            </a:r>
            <a:r>
              <a:rPr lang="es-ES"/>
              <a:t>Venid </a:t>
            </a:r>
            <a:r>
              <a:rPr lang="es-ES" dirty="0"/>
              <a:t>a mí todos los que estáis trabajados y cargados, y yo os haré </a:t>
            </a:r>
            <a:r>
              <a:rPr lang="es-ES"/>
              <a:t>descansar.29 </a:t>
            </a:r>
            <a:r>
              <a:rPr lang="es-ES" dirty="0"/>
              <a:t>Llevad mi yugo sobre vosotros, y aprended de mí, que soy manso y humilde de corazón; y hallaréis descanso para vuestras </a:t>
            </a:r>
            <a:r>
              <a:rPr lang="es-ES"/>
              <a:t>almas.30 </a:t>
            </a:r>
            <a:r>
              <a:rPr lang="es-ES" dirty="0"/>
              <a:t>Porque mi yugo es fácil, y ligera mi carga.	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03484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404</TotalTime>
  <Words>305</Words>
  <Application>Microsoft Office PowerPoint</Application>
  <PresentationFormat>On-screen Show (4:3)</PresentationFormat>
  <Paragraphs>44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Tw Cen MT</vt:lpstr>
      <vt:lpstr>Wingdings</vt:lpstr>
      <vt:lpstr>Droplet</vt:lpstr>
      <vt:lpstr>PowerPoint Presentation</vt:lpstr>
      <vt:lpstr>Animar</vt:lpstr>
      <vt:lpstr>Animar</vt:lpstr>
      <vt:lpstr>Animar</vt:lpstr>
      <vt:lpstr>Animar</vt:lpstr>
      <vt:lpstr>Animar</vt:lpstr>
      <vt:lpstr>Animar</vt:lpstr>
      <vt:lpstr>Animar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Ward</dc:creator>
  <cp:lastModifiedBy>maryjokhetrick@gmail.com</cp:lastModifiedBy>
  <cp:revision>172</cp:revision>
  <cp:lastPrinted>2021-12-12T13:42:24Z</cp:lastPrinted>
  <dcterms:created xsi:type="dcterms:W3CDTF">2020-02-05T21:00:00Z</dcterms:created>
  <dcterms:modified xsi:type="dcterms:W3CDTF">2021-12-13T16:44:15Z</dcterms:modified>
</cp:coreProperties>
</file>