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86" r:id="rId3"/>
    <p:sldId id="285" r:id="rId4"/>
    <p:sldId id="284" r:id="rId5"/>
    <p:sldId id="277" r:id="rId6"/>
    <p:sldId id="278" r:id="rId7"/>
    <p:sldId id="287" r:id="rId8"/>
    <p:sldId id="28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9" autoAdjust="0"/>
  </p:normalViewPr>
  <p:slideViewPr>
    <p:cSldViewPr snapToGrid="0">
      <p:cViewPr varScale="1">
        <p:scale>
          <a:sx n="60" d="100"/>
          <a:sy n="60" d="100"/>
        </p:scale>
        <p:origin x="16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addressed to a young preacher, but application can be to us all as to how we communicate with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Cherry picked some of the terms from Strong’s and Thayer</a:t>
            </a:r>
          </a:p>
          <a:p>
            <a:r>
              <a:rPr lang="en-US" dirty="0"/>
              <a:t>Use of Praise to provoke good</a:t>
            </a:r>
          </a:p>
          <a:p>
            <a:r>
              <a:rPr lang="en-US" dirty="0"/>
              <a:t>Use of positive mindset vs. negative mindset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71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00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26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7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5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1"/>
            <a:ext cx="8531409" cy="5174673"/>
          </a:xfrm>
        </p:spPr>
        <p:txBody>
          <a:bodyPr/>
          <a:lstStyle>
            <a:lvl1pPr marL="0" indent="0">
              <a:buNone/>
              <a:defRPr sz="36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1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410E20-8725-4E66-BFA6-7FE8FF283FFD}"/>
              </a:ext>
            </a:extLst>
          </p:cNvPr>
          <p:cNvSpPr/>
          <p:nvPr/>
        </p:nvSpPr>
        <p:spPr>
          <a:xfrm>
            <a:off x="324851" y="6030650"/>
            <a:ext cx="3633538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 4:1-3</a:t>
            </a:r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2 Tim 4:2, Methods of Communicating</a:t>
            </a:r>
          </a:p>
          <a:p>
            <a:pPr lvl="1"/>
            <a:r>
              <a:rPr lang="en-US" dirty="0"/>
              <a:t>Patiently Teach </a:t>
            </a:r>
          </a:p>
          <a:p>
            <a:pPr lvl="1"/>
            <a:r>
              <a:rPr lang="en-US" dirty="0"/>
              <a:t>Encourage</a:t>
            </a:r>
          </a:p>
          <a:p>
            <a:pPr lvl="2"/>
            <a:r>
              <a:rPr lang="en-US" dirty="0"/>
              <a:t>Whole Letter Falls into these 2 Categories</a:t>
            </a:r>
          </a:p>
          <a:p>
            <a:pPr lvl="1"/>
            <a:r>
              <a:rPr lang="en-US" dirty="0"/>
              <a:t>Reprove</a:t>
            </a:r>
          </a:p>
          <a:p>
            <a:pPr lvl="2"/>
            <a:r>
              <a:rPr lang="en-US" dirty="0"/>
              <a:t>4:2, only reproof</a:t>
            </a:r>
          </a:p>
          <a:p>
            <a:pPr lvl="1"/>
            <a:r>
              <a:rPr lang="en-US" dirty="0"/>
              <a:t>Rebuke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Defining: Encourage</a:t>
            </a:r>
          </a:p>
          <a:p>
            <a:pPr lvl="1"/>
            <a:r>
              <a:rPr lang="en-US" dirty="0"/>
              <a:t>To Call Near, Invite</a:t>
            </a:r>
          </a:p>
          <a:p>
            <a:pPr lvl="1"/>
            <a:r>
              <a:rPr lang="en-US" dirty="0"/>
              <a:t>To Beg, Entreat, Beseech</a:t>
            </a:r>
          </a:p>
          <a:p>
            <a:pPr lvl="1"/>
            <a:r>
              <a:rPr lang="en-US" dirty="0"/>
              <a:t>To Console, To Encourage And Strengthen By Consolation, To Comfort</a:t>
            </a:r>
          </a:p>
          <a:p>
            <a:pPr lvl="1"/>
            <a:r>
              <a:rPr lang="en-US" dirty="0"/>
              <a:t>To Encourage, Strengthen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9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Philippian Church Issues Address</a:t>
            </a:r>
          </a:p>
          <a:p>
            <a:pPr lvl="1"/>
            <a:r>
              <a:rPr lang="en-US" dirty="0"/>
              <a:t>1:12-26, Anxiety And Worry For Paul </a:t>
            </a:r>
          </a:p>
          <a:p>
            <a:pPr lvl="1"/>
            <a:r>
              <a:rPr lang="en-US" dirty="0"/>
              <a:t>1:27-30, Steadfastness Vs. Fear</a:t>
            </a:r>
          </a:p>
          <a:p>
            <a:pPr lvl="1"/>
            <a:r>
              <a:rPr lang="en-US" dirty="0"/>
              <a:t>2:1-11, Unity</a:t>
            </a:r>
          </a:p>
          <a:p>
            <a:pPr lvl="1"/>
            <a:r>
              <a:rPr lang="en-US" dirty="0"/>
              <a:t>2:14-16, Shine as Lights vs. Complaining And Disputing </a:t>
            </a:r>
          </a:p>
          <a:p>
            <a:pPr lvl="1"/>
            <a:r>
              <a:rPr lang="en-US" dirty="0"/>
              <a:t>3:7-21, Christian Race</a:t>
            </a:r>
          </a:p>
          <a:p>
            <a:pPr lvl="1"/>
            <a:r>
              <a:rPr lang="en-US" dirty="0"/>
              <a:t>4:2-3, Euodias &amp; Syntyche </a:t>
            </a:r>
          </a:p>
          <a:p>
            <a:pPr lvl="1"/>
            <a:r>
              <a:rPr lang="en-US" dirty="0"/>
              <a:t>4:4-13, Anxiety And Worry In Christian Life 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7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Paul’s Attitude</a:t>
            </a:r>
          </a:p>
          <a:p>
            <a:pPr lvl="1"/>
            <a:r>
              <a:rPr lang="en-US" dirty="0"/>
              <a:t>Phil 4:1, Therefore, my brethren dearly beloved and longed for, my joy and crown, so stand fast in the Lord, my dearly beloved.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75852-B861-4C54-9C2D-BD405FA9ACF1}"/>
              </a:ext>
            </a:extLst>
          </p:cNvPr>
          <p:cNvSpPr txBox="1"/>
          <p:nvPr/>
        </p:nvSpPr>
        <p:spPr>
          <a:xfrm>
            <a:off x="754944" y="4833737"/>
            <a:ext cx="35044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Brethren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Dearly Beloved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Longed For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693A2-B645-4254-B28E-D7F8C909D2AE}"/>
              </a:ext>
            </a:extLst>
          </p:cNvPr>
          <p:cNvSpPr txBox="1"/>
          <p:nvPr/>
        </p:nvSpPr>
        <p:spPr>
          <a:xfrm>
            <a:off x="4692729" y="4833737"/>
            <a:ext cx="3260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Vs. 2, Beseech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Vs. 3, Intreat</a:t>
            </a:r>
          </a:p>
        </p:txBody>
      </p:sp>
    </p:spTree>
    <p:extLst>
      <p:ext uri="{BB962C8B-B14F-4D97-AF65-F5344CB8AC3E}">
        <p14:creationId xmlns:p14="http://schemas.microsoft.com/office/powerpoint/2010/main" val="10768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Paul’s Attitude</a:t>
            </a:r>
          </a:p>
          <a:p>
            <a:pPr lvl="1"/>
            <a:r>
              <a:rPr lang="en-US" dirty="0"/>
              <a:t>Phil 1:3-11, Paul’s introductory encouragement for the Church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9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Reaching Our Audience</a:t>
            </a:r>
          </a:p>
          <a:p>
            <a:pPr lvl="2"/>
            <a:r>
              <a:rPr lang="en-US" dirty="0"/>
              <a:t>Encourage</a:t>
            </a:r>
          </a:p>
          <a:p>
            <a:pPr lvl="2"/>
            <a:r>
              <a:rPr lang="en-US" dirty="0"/>
              <a:t>Beseech</a:t>
            </a:r>
          </a:p>
          <a:p>
            <a:pPr lvl="2"/>
            <a:r>
              <a:rPr lang="en-US" dirty="0"/>
              <a:t>Direct</a:t>
            </a:r>
          </a:p>
          <a:p>
            <a:pPr lvl="2"/>
            <a:r>
              <a:rPr lang="en-US" dirty="0"/>
              <a:t>Stern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Encouragement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Jesus’ Example</a:t>
            </a:r>
          </a:p>
          <a:p>
            <a:pPr lvl="1"/>
            <a:r>
              <a:rPr lang="en-US" dirty="0"/>
              <a:t>Mt 11:28-30, Come unto me, all ye that labor and are heavy laden, and I will give you rest.29 Take my yoke upon you, and learn of me; for I am meek and lowly in heart: and ye shall find rest unto your souls.30 For my yoke is easy, and my burden is light.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3484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389</TotalTime>
  <Words>303</Words>
  <Application>Microsoft Office PowerPoint</Application>
  <PresentationFormat>On-screen Show (4:3)</PresentationFormat>
  <Paragraphs>63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Tw Cen MT</vt:lpstr>
      <vt:lpstr>Wingdings</vt:lpstr>
      <vt:lpstr>Droplet</vt:lpstr>
      <vt:lpstr>PowerPoint Presentation</vt:lpstr>
      <vt:lpstr>Encouragement</vt:lpstr>
      <vt:lpstr>Encouragement</vt:lpstr>
      <vt:lpstr>Encouragement</vt:lpstr>
      <vt:lpstr>Encouragement</vt:lpstr>
      <vt:lpstr>Encouragement</vt:lpstr>
      <vt:lpstr>Encouragement</vt:lpstr>
      <vt:lpstr>Encouragement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maryjokhetrick@gmail.com</cp:lastModifiedBy>
  <cp:revision>168</cp:revision>
  <dcterms:created xsi:type="dcterms:W3CDTF">2020-02-05T21:00:00Z</dcterms:created>
  <dcterms:modified xsi:type="dcterms:W3CDTF">2021-12-13T16:48:58Z</dcterms:modified>
</cp:coreProperties>
</file>