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3"/>
  </p:notesMasterIdLst>
  <p:handoutMasterIdLst>
    <p:handoutMasterId r:id="rId14"/>
  </p:handoutMasterIdLst>
  <p:sldIdLst>
    <p:sldId id="375" r:id="rId2"/>
    <p:sldId id="382" r:id="rId3"/>
    <p:sldId id="387" r:id="rId4"/>
    <p:sldId id="386" r:id="rId5"/>
    <p:sldId id="376" r:id="rId6"/>
    <p:sldId id="377" r:id="rId7"/>
    <p:sldId id="378" r:id="rId8"/>
    <p:sldId id="383" r:id="rId9"/>
    <p:sldId id="379" r:id="rId10"/>
    <p:sldId id="373" r:id="rId11"/>
    <p:sldId id="381" r:id="rId1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08" autoAdjust="0"/>
    <p:restoredTop sz="86400" autoAdjust="0"/>
  </p:normalViewPr>
  <p:slideViewPr>
    <p:cSldViewPr>
      <p:cViewPr varScale="1">
        <p:scale>
          <a:sx n="59" d="100"/>
          <a:sy n="59" d="100"/>
        </p:scale>
        <p:origin x="10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06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417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1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Remember, the disciples had just a few days earlier been arguing over who was going to sit on the RH or LH of Jesus.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162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91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90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4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935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Jesus’ Final message to his disciples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643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Though directed to the disciples we can see that they are lessons for all disciples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922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152401" y="6691682"/>
            <a:ext cx="8833104" cy="16061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93522" y="6363385"/>
            <a:ext cx="8532779" cy="32624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057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752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1847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21278"/>
            <a:ext cx="7772400" cy="1431322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396" y="2360390"/>
            <a:ext cx="8801210" cy="4322538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55445" y="2362200"/>
            <a:ext cx="8857031" cy="432072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6304" y="3893630"/>
            <a:ext cx="8679997" cy="1836457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 cap="all" spc="250" baseline="0">
                <a:solidFill>
                  <a:schemeClr val="tx1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2057400"/>
            <a:ext cx="8503920" cy="4267200"/>
          </a:xfrm>
        </p:spPr>
        <p:txBody>
          <a:bodyPr/>
          <a:lstStyle>
            <a:lvl1pPr marL="0" indent="0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600"/>
            </a:lvl1pPr>
            <a:lvl2pPr marL="461963" indent="-449263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914400" indent="-45561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200150" indent="-287338"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2800"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905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694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7620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 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/>
          <a:lstStyle>
            <a:lvl1pPr marL="342900" indent="-342900"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3200"/>
            </a:lvl1pPr>
            <a:lvl2pPr marL="685800" indent="-334963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2800" i="0">
                <a:solidFill>
                  <a:schemeClr val="tx1"/>
                </a:solidFill>
              </a:defRPr>
            </a:lvl2pPr>
            <a:lvl3pPr marL="1028700" indent="-34131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 i="0">
                <a:solidFill>
                  <a:schemeClr val="tx2"/>
                </a:solidFill>
              </a:defRPr>
            </a:lvl3pPr>
            <a:lvl4pPr marL="1319213" indent="-287338"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2400"/>
            </a:lvl4pPr>
            <a:lvl5pPr marL="1943100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DEAEEB0A-7F11-40FD-A649-41D4B63AD9E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 anchor="ctr"/>
          <a:lstStyle>
            <a:lvl1pPr marL="0" indent="0" algn="ctr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600" b="1">
                <a:latin typeface="Copperplate Gothic Bold" panose="020E0705020206020404" pitchFamily="34" charset="0"/>
              </a:defRPr>
            </a:lvl1pPr>
            <a:lvl2pPr marL="12700" indent="0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200"/>
            </a:lvl2pPr>
            <a:lvl3pPr marL="914400" indent="-45561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200150" indent="-287338"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2800"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DED88D1-03C0-49C1-8AB8-CF8FE82DF53F}"/>
              </a:ext>
            </a:extLst>
          </p:cNvPr>
          <p:cNvCxnSpPr/>
          <p:nvPr userDrawn="1"/>
        </p:nvCxnSpPr>
        <p:spPr>
          <a:xfrm>
            <a:off x="152400" y="2133600"/>
            <a:ext cx="8750427" cy="0"/>
          </a:xfrm>
          <a:prstGeom prst="line">
            <a:avLst/>
          </a:prstGeom>
          <a:ln w="50800" cmpd="dbl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700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599"/>
            <a:ext cx="4038600" cy="5023609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3200" b="1"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502360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258779"/>
            <a:ext cx="4041648" cy="403100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b="1"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796925" indent="-338138">
              <a:buClrTx/>
              <a:buSzPct val="75000"/>
              <a:buFont typeface="Wingdings" panose="05000000000000000000" pitchFamily="2" charset="2"/>
              <a:buChar char="q"/>
              <a:defRPr sz="2800"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 hasCustomPrompt="1"/>
          </p:nvPr>
        </p:nvSpPr>
        <p:spPr>
          <a:xfrm>
            <a:off x="4800600" y="2258568"/>
            <a:ext cx="4038600" cy="4035007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 sz="2800"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28600" y="2133600"/>
            <a:ext cx="8750427" cy="0"/>
          </a:xfrm>
          <a:prstGeom prst="line">
            <a:avLst/>
          </a:prstGeom>
          <a:ln w="50800" cmpd="dbl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6200" y="609600"/>
            <a:ext cx="32004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l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76600" cy="2697163"/>
          </a:xfrm>
        </p:spPr>
        <p:txBody>
          <a:bodyPr anchor="ctr">
            <a:normAutofit/>
          </a:bodyPr>
          <a:lstStyle>
            <a:lvl1pPr marL="0" indent="0">
              <a:spcAft>
                <a:spcPts val="1000"/>
              </a:spcAft>
              <a:buNone/>
              <a:defRPr sz="30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76200"/>
            <a:ext cx="9144000" cy="670560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91440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 b="1"/>
            </a:lvl1pPr>
            <a:lvl2pPr marL="354013" indent="-354013">
              <a:buFont typeface="Wingdings" panose="05000000000000000000" pitchFamily="2" charset="2"/>
              <a:buChar char="Ø"/>
              <a:defRPr sz="3200" b="1"/>
            </a:lvl2pPr>
            <a:lvl3pPr marL="687388" indent="-338138">
              <a:defRPr sz="2800" b="0"/>
            </a:lvl3pPr>
            <a:lvl4pPr marL="973138" indent="-287338">
              <a:buSzPct val="100000"/>
              <a:buFont typeface="Courier New" panose="02070309020205020404" pitchFamily="49" charset="0"/>
              <a:buChar char="o"/>
              <a:defRPr sz="2400"/>
            </a:lvl4pPr>
            <a:lvl5pPr marL="1317625" indent="-228600"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6200" y="6388385"/>
            <a:ext cx="8906256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0" r:id="rId3"/>
    <p:sldLayoutId id="2147483665" r:id="rId4"/>
    <p:sldLayoutId id="2147483666" r:id="rId5"/>
    <p:sldLayoutId id="2147483667" r:id="rId6"/>
    <p:sldLayoutId id="2147483669" r:id="rId7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6582A6-FB83-4920-A31B-371A089B3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Jesus’ Last Hours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13F1AA5-6558-4CAD-94E4-2D225519C1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 Am Leaving</a:t>
            </a:r>
          </a:p>
          <a:p>
            <a:r>
              <a:rPr lang="en-US" dirty="0"/>
              <a:t>Jn 12:20-16:33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8751C0-B4A9-4F7C-B86B-DDDF7AB60C3A}"/>
              </a:ext>
            </a:extLst>
          </p:cNvPr>
          <p:cNvSpPr txBox="1"/>
          <p:nvPr/>
        </p:nvSpPr>
        <p:spPr>
          <a:xfrm>
            <a:off x="1981200" y="6010054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Reading: Jn 14:1-7, 13:36-38</a:t>
            </a:r>
          </a:p>
        </p:txBody>
      </p:sp>
    </p:spTree>
    <p:extLst>
      <p:ext uri="{BB962C8B-B14F-4D97-AF65-F5344CB8AC3E}">
        <p14:creationId xmlns:p14="http://schemas.microsoft.com/office/powerpoint/2010/main" val="74830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/>
          <a:lstStyle/>
          <a:p>
            <a:r>
              <a:rPr lang="en-US" dirty="0"/>
              <a:t>Jn 13:33, Little children, yet a little while I am with you… …Whither I go, ye cannot come; so now I say to you.</a:t>
            </a:r>
          </a:p>
          <a:p>
            <a:r>
              <a:rPr lang="en-US" dirty="0"/>
              <a:t>Jn 14:2, I go to prepare a place for you.</a:t>
            </a:r>
          </a:p>
          <a:p>
            <a:r>
              <a:rPr lang="en-US" dirty="0"/>
              <a:t>Jn 16:5, But now I go my way to him that sent me; 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/>
          <a:lstStyle/>
          <a:p>
            <a:r>
              <a:rPr lang="en-US" dirty="0"/>
              <a:t>I Am Leaving</a:t>
            </a:r>
          </a:p>
        </p:txBody>
      </p:sp>
    </p:spTree>
    <p:extLst>
      <p:ext uri="{BB962C8B-B14F-4D97-AF65-F5344CB8AC3E}">
        <p14:creationId xmlns:p14="http://schemas.microsoft.com/office/powerpoint/2010/main" val="36904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Jn 12:27, Now is my soul troubled; </a:t>
            </a:r>
          </a:p>
          <a:p>
            <a:pPr lvl="0"/>
            <a:r>
              <a:rPr lang="en-US" dirty="0"/>
              <a:t>Jn 13:21, When Jesus had thus said, he was troubled in spirit</a:t>
            </a:r>
          </a:p>
          <a:p>
            <a:pPr lvl="0"/>
            <a:r>
              <a:rPr lang="en-US" dirty="0"/>
              <a:t>Jn 14:1, Let not your heart be troubled: ye believe in God, believe also in me.</a:t>
            </a:r>
          </a:p>
          <a:p>
            <a:pPr lvl="0"/>
            <a:r>
              <a:rPr lang="en-US" dirty="0"/>
              <a:t>Jn 14:27, Let not your heart be troubled, neither let it be afraid.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/>
          <a:lstStyle/>
          <a:p>
            <a:r>
              <a:rPr lang="en-US" dirty="0"/>
              <a:t>Troubled Times</a:t>
            </a:r>
          </a:p>
        </p:txBody>
      </p:sp>
    </p:spTree>
    <p:extLst>
      <p:ext uri="{BB962C8B-B14F-4D97-AF65-F5344CB8AC3E}">
        <p14:creationId xmlns:p14="http://schemas.microsoft.com/office/powerpoint/2010/main" val="57976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r>
              <a:rPr lang="en-US" dirty="0"/>
              <a:t>12:23, The hour is come</a:t>
            </a:r>
          </a:p>
          <a:p>
            <a:r>
              <a:rPr lang="en-US" dirty="0"/>
              <a:t>12:24, seed fall into the ground and dies</a:t>
            </a:r>
          </a:p>
          <a:p>
            <a:r>
              <a:rPr lang="en-US" dirty="0"/>
              <a:t>12:32, I, if I be lifted up from the earth, will draw all men unto me. </a:t>
            </a:r>
          </a:p>
          <a:p>
            <a:r>
              <a:rPr lang="en-US" dirty="0"/>
              <a:t>12:35, Walk while ye have the light, </a:t>
            </a:r>
          </a:p>
          <a:p>
            <a:r>
              <a:rPr lang="en-US" dirty="0"/>
              <a:t>12:46, I am come a light into the world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/>
          <a:lstStyle/>
          <a:p>
            <a:r>
              <a:rPr lang="en-US" dirty="0"/>
              <a:t>Jn 12:20-50, Stay in the Light</a:t>
            </a:r>
          </a:p>
        </p:txBody>
      </p:sp>
    </p:spTree>
    <p:extLst>
      <p:ext uri="{BB962C8B-B14F-4D97-AF65-F5344CB8AC3E}">
        <p14:creationId xmlns:p14="http://schemas.microsoft.com/office/powerpoint/2010/main" val="28310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r>
              <a:rPr lang="en-US" dirty="0"/>
              <a:t>13:5, Jesus began to wash the disciples' feet</a:t>
            </a:r>
          </a:p>
          <a:p>
            <a:r>
              <a:rPr lang="en-US" dirty="0"/>
              <a:t>13:13-14, If I then, your Lord and Master, have washed your feet...</a:t>
            </a:r>
          </a:p>
          <a:p>
            <a:r>
              <a:rPr lang="en-US" dirty="0"/>
              <a:t>13:19, Now I tell you before it come, that, when it is come to pass, ye may believe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>
            <a:normAutofit/>
          </a:bodyPr>
          <a:lstStyle/>
          <a:p>
            <a:r>
              <a:rPr lang="en-US" dirty="0"/>
              <a:t>Jn 13:1-20, Serve Each Other</a:t>
            </a:r>
          </a:p>
        </p:txBody>
      </p:sp>
    </p:spTree>
    <p:extLst>
      <p:ext uri="{BB962C8B-B14F-4D97-AF65-F5344CB8AC3E}">
        <p14:creationId xmlns:p14="http://schemas.microsoft.com/office/powerpoint/2010/main" val="317964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13:33, Whither I go, ye cannot come</a:t>
            </a:r>
          </a:p>
          <a:p>
            <a:r>
              <a:rPr lang="en-US" dirty="0"/>
              <a:t>13:21, one of you shall betray me. (Judas)</a:t>
            </a:r>
          </a:p>
          <a:p>
            <a:r>
              <a:rPr lang="en-US" dirty="0"/>
              <a:t>13:38, The cock shall not crow, till thou hast denied me thrice. (Peter)</a:t>
            </a:r>
          </a:p>
          <a:p>
            <a:r>
              <a:rPr lang="en-US" dirty="0"/>
              <a:t>Mt 26:31, all shall be offended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dirty="0"/>
              <a:t>Jn 13:21-38, You will Stumble</a:t>
            </a:r>
          </a:p>
        </p:txBody>
      </p:sp>
    </p:spTree>
    <p:extLst>
      <p:ext uri="{BB962C8B-B14F-4D97-AF65-F5344CB8AC3E}">
        <p14:creationId xmlns:p14="http://schemas.microsoft.com/office/powerpoint/2010/main" val="279541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r>
              <a:rPr lang="en-US" dirty="0"/>
              <a:t>Promise of the Comforter</a:t>
            </a:r>
          </a:p>
          <a:p>
            <a:pPr lvl="1"/>
            <a:r>
              <a:rPr lang="en-US" dirty="0"/>
              <a:t>14:2, I go to prepare a place for you.</a:t>
            </a:r>
          </a:p>
          <a:p>
            <a:pPr lvl="1"/>
            <a:r>
              <a:rPr lang="en-US" dirty="0"/>
              <a:t>14:5, how can we know the way? </a:t>
            </a:r>
          </a:p>
          <a:p>
            <a:pPr lvl="1"/>
            <a:r>
              <a:rPr lang="en-US" dirty="0"/>
              <a:t>14:16, he shall give you another Comforter</a:t>
            </a:r>
          </a:p>
          <a:p>
            <a:pPr lvl="1"/>
            <a:r>
              <a:rPr lang="en-US" dirty="0"/>
              <a:t>14:26, he shall teach you all things, and bring all things to your remembrance.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Jn 14-16:32, You will not be Left Alone </a:t>
            </a:r>
          </a:p>
        </p:txBody>
      </p:sp>
    </p:spTree>
    <p:extLst>
      <p:ext uri="{BB962C8B-B14F-4D97-AF65-F5344CB8AC3E}">
        <p14:creationId xmlns:p14="http://schemas.microsoft.com/office/powerpoint/2010/main" val="369367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United with Jesus</a:t>
            </a:r>
          </a:p>
          <a:p>
            <a:pPr lvl="1"/>
            <a:r>
              <a:rPr lang="en-US" dirty="0"/>
              <a:t>15:4, Abide in me, and I in you</a:t>
            </a:r>
          </a:p>
          <a:p>
            <a:pPr lvl="1"/>
            <a:r>
              <a:rPr lang="en-US" dirty="0"/>
              <a:t>15:7, If ye abide in me, and my words abide in you, ye shall ask ... and it shall be done</a:t>
            </a:r>
          </a:p>
          <a:p>
            <a:pPr lvl="1"/>
            <a:r>
              <a:rPr lang="en-US" dirty="0"/>
              <a:t>15:12-17, Friends of Jesus</a:t>
            </a:r>
          </a:p>
          <a:p>
            <a:r>
              <a:rPr lang="en-US" dirty="0"/>
              <a:t>Disunion with World </a:t>
            </a:r>
          </a:p>
          <a:p>
            <a:pPr lvl="1"/>
            <a:r>
              <a:rPr lang="en-US" dirty="0"/>
              <a:t>15:18 If the world hate you, ye know that it hated me before it hated you 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Jn 14-16:32, You will not be Left Alone </a:t>
            </a:r>
          </a:p>
        </p:txBody>
      </p:sp>
    </p:spTree>
    <p:extLst>
      <p:ext uri="{BB962C8B-B14F-4D97-AF65-F5344CB8AC3E}">
        <p14:creationId xmlns:p14="http://schemas.microsoft.com/office/powerpoint/2010/main" val="285238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8AF2D-21CA-4D89-927B-16CBC3D346E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16:20a, ye shall weep and lament, ye shall be sorrowful, </a:t>
            </a:r>
          </a:p>
          <a:p>
            <a:r>
              <a:rPr lang="en-US" dirty="0"/>
              <a:t>16:20b-22, your sorrow shall be turned into joy. 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5071C-3049-4C21-8B9B-F97ADD3FA78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dirty="0"/>
              <a:t>Jn 16:16-33, You will Overcome</a:t>
            </a:r>
          </a:p>
        </p:txBody>
      </p:sp>
    </p:spTree>
    <p:extLst>
      <p:ext uri="{BB962C8B-B14F-4D97-AF65-F5344CB8AC3E}">
        <p14:creationId xmlns:p14="http://schemas.microsoft.com/office/powerpoint/2010/main" val="264096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Jn 12:20-36, Prophecy </a:t>
            </a:r>
          </a:p>
          <a:p>
            <a:pPr lvl="0"/>
            <a:r>
              <a:rPr lang="en-US" dirty="0"/>
              <a:t>Jn 12:27, 13:21, 14:1&amp;27, Troubled Times</a:t>
            </a:r>
          </a:p>
          <a:p>
            <a:pPr lvl="0"/>
            <a:r>
              <a:rPr lang="en-US" dirty="0"/>
              <a:t>Jn 12:37-50, Stay In The Light </a:t>
            </a:r>
          </a:p>
          <a:p>
            <a:pPr lvl="0"/>
            <a:r>
              <a:rPr lang="en-US" dirty="0"/>
              <a:t>Jn 13:1-20, Serve Each Other</a:t>
            </a:r>
          </a:p>
          <a:p>
            <a:pPr lvl="0"/>
            <a:r>
              <a:rPr lang="en-US" dirty="0"/>
              <a:t>Jn 13:21-38, You ALL Will Stumble</a:t>
            </a:r>
          </a:p>
          <a:p>
            <a:pPr lvl="0"/>
            <a:r>
              <a:rPr lang="en-US" dirty="0"/>
              <a:t>Jn 14-16, You Will Not Be Left Alone </a:t>
            </a:r>
          </a:p>
          <a:p>
            <a:pPr lvl="1"/>
            <a:r>
              <a:rPr lang="en-US" dirty="0"/>
              <a:t>Jn 15, “Abide In Jesus”</a:t>
            </a:r>
          </a:p>
          <a:p>
            <a:pPr lvl="0"/>
            <a:r>
              <a:rPr lang="en-US" dirty="0"/>
              <a:t>Jn 16:16-33, You Will Overcome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59C91F-EBA9-42FF-8169-85D6B3B0BD4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/>
          <a:lstStyle/>
          <a:p>
            <a:r>
              <a:rPr lang="en-US" dirty="0"/>
              <a:t>Summary – “I Am Leaving”</a:t>
            </a:r>
          </a:p>
        </p:txBody>
      </p:sp>
    </p:spTree>
    <p:extLst>
      <p:ext uri="{BB962C8B-B14F-4D97-AF65-F5344CB8AC3E}">
        <p14:creationId xmlns:p14="http://schemas.microsoft.com/office/powerpoint/2010/main" val="407168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4114799"/>
          </a:xfrm>
        </p:spPr>
        <p:txBody>
          <a:bodyPr>
            <a:normAutofit/>
          </a:bodyPr>
          <a:lstStyle/>
          <a:p>
            <a:r>
              <a:rPr lang="en-US" dirty="0"/>
              <a:t>Jesus is Leaving (Persecution &amp; Death)</a:t>
            </a:r>
          </a:p>
          <a:p>
            <a:r>
              <a:rPr lang="en-US" dirty="0"/>
              <a:t>Jesus’ Human Nature</a:t>
            </a:r>
          </a:p>
          <a:p>
            <a:r>
              <a:rPr lang="en-US" dirty="0"/>
              <a:t>Selflessness</a:t>
            </a:r>
          </a:p>
          <a:p>
            <a:r>
              <a:rPr lang="en-US" dirty="0"/>
              <a:t>Trying Times for His “Friends”</a:t>
            </a:r>
          </a:p>
          <a:p>
            <a:r>
              <a:rPr lang="en-US" dirty="0"/>
              <a:t>Jesus Cares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Jesus’ Last Hours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59C91F-EBA9-42FF-8169-85D6B3B0BD4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043" y="1371601"/>
            <a:ext cx="8503920" cy="6858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36579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4147</TotalTime>
  <Words>648</Words>
  <Application>Microsoft Office PowerPoint</Application>
  <PresentationFormat>On-screen Show (4:3)</PresentationFormat>
  <Paragraphs>82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Copperplate Gothic Bold</vt:lpstr>
      <vt:lpstr>Courier New</vt:lpstr>
      <vt:lpstr>Georgia</vt:lpstr>
      <vt:lpstr>Times New Roman</vt:lpstr>
      <vt:lpstr>Wingdings</vt:lpstr>
      <vt:lpstr>Wingdings 2</vt:lpstr>
      <vt:lpstr>Civic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  <vt:lpstr>Jesus’ Last Hours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maryjokhetrick@gmail.com</cp:lastModifiedBy>
  <cp:revision>578</cp:revision>
  <dcterms:created xsi:type="dcterms:W3CDTF">1998-07-07T15:18:40Z</dcterms:created>
  <dcterms:modified xsi:type="dcterms:W3CDTF">2021-12-24T20:03:12Z</dcterms:modified>
</cp:coreProperties>
</file>