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1" r:id="rId1"/>
  </p:sldMasterIdLst>
  <p:notesMasterIdLst>
    <p:notesMasterId r:id="rId13"/>
  </p:notesMasterIdLst>
  <p:handoutMasterIdLst>
    <p:handoutMasterId r:id="rId14"/>
  </p:handoutMasterIdLst>
  <p:sldIdLst>
    <p:sldId id="375" r:id="rId2"/>
    <p:sldId id="382" r:id="rId3"/>
    <p:sldId id="387" r:id="rId4"/>
    <p:sldId id="386" r:id="rId5"/>
    <p:sldId id="376" r:id="rId6"/>
    <p:sldId id="377" r:id="rId7"/>
    <p:sldId id="378" r:id="rId8"/>
    <p:sldId id="383" r:id="rId9"/>
    <p:sldId id="379" r:id="rId10"/>
    <p:sldId id="373" r:id="rId11"/>
    <p:sldId id="381" r:id="rId12"/>
  </p:sldIdLst>
  <p:sldSz cx="9144000" cy="6858000" type="screen4x3"/>
  <p:notesSz cx="7102475" cy="9388475"/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FF"/>
    <a:srgbClr val="FF3300"/>
    <a:srgbClr val="3333CC"/>
    <a:srgbClr val="663300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0808" autoAdjust="0"/>
    <p:restoredTop sz="86400" autoAdjust="0"/>
  </p:normalViewPr>
  <p:slideViewPr>
    <p:cSldViewPr>
      <p:cViewPr varScale="1">
        <p:scale>
          <a:sx n="78" d="100"/>
          <a:sy n="78" d="100"/>
        </p:scale>
        <p:origin x="150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06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66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7739" cy="469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4736" y="0"/>
            <a:ext cx="3077739" cy="469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dirty="0"/>
          </a:p>
        </p:txBody>
      </p:sp>
      <p:sp>
        <p:nvSpPr>
          <p:cNvPr id="819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919051"/>
            <a:ext cx="3077739" cy="469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819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4736" y="8919051"/>
            <a:ext cx="3077739" cy="469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A9AB22E-3F9F-4E82-B630-ED7A8106FC18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79289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7739" cy="469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4736" y="0"/>
            <a:ext cx="3077739" cy="469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dirty="0"/>
          </a:p>
        </p:txBody>
      </p:sp>
      <p:sp>
        <p:nvSpPr>
          <p:cNvPr id="809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04913" y="704850"/>
            <a:ext cx="4692650" cy="35194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09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6997" y="4459526"/>
            <a:ext cx="5208482" cy="42248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09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919051"/>
            <a:ext cx="3077739" cy="469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809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4736" y="8919051"/>
            <a:ext cx="3077739" cy="469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6CD0EDE-A35E-4F54-80C3-5C71B125864E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27231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1069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04172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0717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Remember, the disciples had just a few days earlier been arguing over who was going to sit on the RH or LH of Jesus.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61628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68911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32906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59949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09358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So, Jesus’ Final message to his disciples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964373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Though directed to the disciples we can see that they are lessons for all disciples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49220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152401" y="6691682"/>
            <a:ext cx="8833104" cy="16061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293522" y="6363385"/>
            <a:ext cx="8532779" cy="326246"/>
          </a:xfrm>
          <a:prstGeom prst="rect">
            <a:avLst/>
          </a:prstGeom>
          <a:solidFill>
            <a:schemeClr val="accent3">
              <a:lumMod val="50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057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1752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Oval 13"/>
          <p:cNvSpPr/>
          <p:nvPr userDrawn="1"/>
        </p:nvSpPr>
        <p:spPr>
          <a:xfrm>
            <a:off x="4361688" y="1847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21278"/>
            <a:ext cx="7772400" cy="1431322"/>
          </a:xfrm>
        </p:spPr>
        <p:txBody>
          <a:bodyPr anchor="ctr">
            <a:normAutofit/>
          </a:bodyPr>
          <a:lstStyle>
            <a:lvl1pPr>
              <a:defRPr sz="4800" b="1" cap="none" spc="0">
                <a:ln w="0"/>
                <a:solidFill>
                  <a:schemeClr val="accent3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pperplate Gothic Bold" panose="020E0705020206020404" pitchFamily="34" charset="0"/>
              </a:defRPr>
            </a:lvl1pPr>
          </a:lstStyle>
          <a:p>
            <a:r>
              <a:rPr kumimoji="0" lang="en-US" dirty="0"/>
              <a:t>Click to edit Master title</a:t>
            </a:r>
          </a:p>
        </p:txBody>
      </p:sp>
      <p:pic>
        <p:nvPicPr>
          <p:cNvPr id="4" name="Picture 3"/>
          <p:cNvPicPr>
            <a:picLocks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1396" y="2360390"/>
            <a:ext cx="8801210" cy="4322538"/>
          </a:xfrm>
          <a:prstGeom prst="rect">
            <a:avLst/>
          </a:prstGeom>
        </p:spPr>
      </p:pic>
      <p:sp>
        <p:nvSpPr>
          <p:cNvPr id="16" name="Rectangle 15"/>
          <p:cNvSpPr/>
          <p:nvPr userDrawn="1"/>
        </p:nvSpPr>
        <p:spPr>
          <a:xfrm>
            <a:off x="155445" y="2362200"/>
            <a:ext cx="8857031" cy="4320728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46304" y="3893630"/>
            <a:ext cx="8679997" cy="1836457"/>
          </a:xfrm>
        </p:spPr>
        <p:txBody>
          <a:bodyPr anchor="ctr">
            <a:noAutofit/>
          </a:bodyPr>
          <a:lstStyle>
            <a:lvl1pPr marL="0" indent="0" algn="ctr">
              <a:buNone/>
              <a:defRPr sz="4400" b="1" cap="all" spc="250" baseline="0">
                <a:solidFill>
                  <a:schemeClr val="tx1"/>
                </a:solidFill>
                <a:latin typeface="Copperplate Gothic Bold" panose="020E0705020206020404" pitchFamily="34" charset="0"/>
                <a:cs typeface="Aharoni" panose="02010803020104030203" pitchFamily="2" charset="-79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dirty="0"/>
              <a:t>Click to edit Master subtitle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2057400"/>
            <a:ext cx="8503920" cy="4267200"/>
          </a:xfrm>
        </p:spPr>
        <p:txBody>
          <a:bodyPr/>
          <a:lstStyle>
            <a:lvl1pPr marL="0" indent="0">
              <a:buClr>
                <a:schemeClr val="tx1"/>
              </a:buClr>
              <a:buSzPct val="75000"/>
              <a:buFont typeface="Wingdings" panose="05000000000000000000" pitchFamily="2" charset="2"/>
              <a:buNone/>
              <a:defRPr sz="3600"/>
            </a:lvl1pPr>
            <a:lvl2pPr marL="461963" indent="-449263">
              <a:buClr>
                <a:schemeClr val="tx1"/>
              </a:buClr>
              <a:buSzPct val="75000"/>
              <a:buFont typeface="Wingdings" panose="05000000000000000000" pitchFamily="2" charset="2"/>
              <a:buChar char="Ø"/>
              <a:defRPr sz="3200"/>
            </a:lvl2pPr>
            <a:lvl3pPr marL="914400" indent="-455613">
              <a:buClr>
                <a:schemeClr val="tx1"/>
              </a:buClr>
              <a:buSzPct val="75000"/>
              <a:buFont typeface="Wingdings" panose="05000000000000000000" pitchFamily="2" charset="2"/>
              <a:buChar char="q"/>
              <a:defRPr sz="2800"/>
            </a:lvl3pPr>
            <a:lvl4pPr marL="1200150" indent="-287338">
              <a:buClr>
                <a:schemeClr val="tx1"/>
              </a:buClr>
              <a:buSzPct val="100000"/>
              <a:buFont typeface="Courier New" panose="02070309020205020404" pitchFamily="49" charset="0"/>
              <a:buChar char="o"/>
              <a:defRPr sz="2800"/>
            </a:lvl4pPr>
            <a:lvl5pPr marL="1601788" indent="-233363">
              <a:buClr>
                <a:schemeClr val="tx1"/>
              </a:buClr>
              <a:buSzPct val="75000"/>
              <a:buFont typeface="Wingdings" panose="05000000000000000000" pitchFamily="2" charset="2"/>
              <a:buChar char="q"/>
              <a:defRPr/>
            </a:lvl5pPr>
          </a:lstStyle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4" name="Straight Connector 3"/>
          <p:cNvSpPr>
            <a:spLocks noChangeShapeType="1"/>
          </p:cNvSpPr>
          <p:nvPr userDrawn="1"/>
        </p:nvSpPr>
        <p:spPr bwMode="auto">
          <a:xfrm>
            <a:off x="155448" y="19050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Oval 4"/>
          <p:cNvSpPr/>
          <p:nvPr userDrawn="1"/>
        </p:nvSpPr>
        <p:spPr>
          <a:xfrm>
            <a:off x="4267200" y="16002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6" name="Oval 5"/>
          <p:cNvSpPr/>
          <p:nvPr userDrawn="1"/>
        </p:nvSpPr>
        <p:spPr>
          <a:xfrm>
            <a:off x="4361688" y="16946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Rectangle 1"/>
          <p:cNvSpPr/>
          <p:nvPr userDrawn="1"/>
        </p:nvSpPr>
        <p:spPr>
          <a:xfrm>
            <a:off x="176784" y="762000"/>
            <a:ext cx="8796528" cy="838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219200"/>
          </a:xfrm>
        </p:spPr>
        <p:txBody>
          <a:bodyPr anchor="ctr">
            <a:normAutofit/>
          </a:bodyPr>
          <a:lstStyle>
            <a:lvl1pPr>
              <a:defRPr sz="4800" b="1" cap="none" spc="0">
                <a:ln w="0"/>
                <a:solidFill>
                  <a:schemeClr val="accent3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pperplate Gothic Bold" panose="020E0705020206020404" pitchFamily="34" charset="0"/>
              </a:defRPr>
            </a:lvl1pPr>
          </a:lstStyle>
          <a:p>
            <a:r>
              <a:rPr kumimoji="0" lang="en-US" dirty="0"/>
              <a:t>Click to edit Master title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ub 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2209800"/>
            <a:ext cx="8503920" cy="4114799"/>
          </a:xfrm>
        </p:spPr>
        <p:txBody>
          <a:bodyPr/>
          <a:lstStyle>
            <a:lvl1pPr marL="342900" indent="-342900"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3200"/>
            </a:lvl1pPr>
            <a:lvl2pPr marL="685800" indent="-334963">
              <a:buClr>
                <a:schemeClr val="tx1"/>
              </a:buClr>
              <a:buSzPct val="75000"/>
              <a:buFont typeface="Wingdings" panose="05000000000000000000" pitchFamily="2" charset="2"/>
              <a:buChar char="Ø"/>
              <a:defRPr sz="2800" i="0">
                <a:solidFill>
                  <a:schemeClr val="tx1"/>
                </a:solidFill>
              </a:defRPr>
            </a:lvl2pPr>
            <a:lvl3pPr marL="1028700" indent="-341313">
              <a:buClr>
                <a:schemeClr val="tx1"/>
              </a:buClr>
              <a:buSzPct val="75000"/>
              <a:buFont typeface="Wingdings" panose="05000000000000000000" pitchFamily="2" charset="2"/>
              <a:buChar char="q"/>
              <a:defRPr sz="2800" i="0">
                <a:solidFill>
                  <a:schemeClr val="tx2"/>
                </a:solidFill>
              </a:defRPr>
            </a:lvl3pPr>
            <a:lvl4pPr marL="1319213" indent="-287338">
              <a:buClr>
                <a:schemeClr val="tx1"/>
              </a:buClr>
              <a:buSzPct val="100000"/>
              <a:buFont typeface="Courier New" panose="02070309020205020404" pitchFamily="49" charset="0"/>
              <a:buChar char="o"/>
              <a:defRPr sz="2400"/>
            </a:lvl4pPr>
            <a:lvl5pPr marL="1943100" indent="-233363">
              <a:buClr>
                <a:schemeClr val="tx1"/>
              </a:buClr>
              <a:buSzPct val="75000"/>
              <a:buFont typeface="Wingdings" panose="05000000000000000000" pitchFamily="2" charset="2"/>
              <a:buChar char="q"/>
              <a:defRPr/>
            </a:lvl5pPr>
          </a:lstStyle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5" name="Oval 4"/>
          <p:cNvSpPr/>
          <p:nvPr userDrawn="1"/>
        </p:nvSpPr>
        <p:spPr>
          <a:xfrm>
            <a:off x="4267200" y="16002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Title 7"/>
          <p:cNvSpPr>
            <a:spLocks noGrp="1"/>
          </p:cNvSpPr>
          <p:nvPr>
            <p:ph type="ctrTitle"/>
          </p:nvPr>
        </p:nvSpPr>
        <p:spPr>
          <a:xfrm>
            <a:off x="685800" y="228600"/>
            <a:ext cx="7772400" cy="762000"/>
          </a:xfrm>
        </p:spPr>
        <p:txBody>
          <a:bodyPr wrap="none" anchor="ctr">
            <a:normAutofit/>
          </a:bodyPr>
          <a:lstStyle>
            <a:lvl1pPr>
              <a:defRPr sz="4800" b="1" cap="none" spc="0">
                <a:ln w="0"/>
                <a:solidFill>
                  <a:schemeClr val="accent3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pperplate Gothic Bold" panose="020E0705020206020404" pitchFamily="34" charset="0"/>
              </a:defRPr>
            </a:lvl1pPr>
          </a:lstStyle>
          <a:p>
            <a:r>
              <a:rPr kumimoji="0" lang="en-US" dirty="0"/>
              <a:t>Click to edit Master</a:t>
            </a:r>
          </a:p>
        </p:txBody>
      </p:sp>
      <p:sp>
        <p:nvSpPr>
          <p:cNvPr id="10" name="Content Placeholder 7">
            <a:extLst>
              <a:ext uri="{FF2B5EF4-FFF2-40B4-BE49-F238E27FC236}">
                <a16:creationId xmlns:a16="http://schemas.microsoft.com/office/drawing/2014/main" id="{DEAEEB0A-7F11-40FD-A649-41D4B63AD9E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74043" y="1371601"/>
            <a:ext cx="8503920" cy="685800"/>
          </a:xfrm>
        </p:spPr>
        <p:txBody>
          <a:bodyPr anchor="ctr"/>
          <a:lstStyle>
            <a:lvl1pPr marL="0" indent="0" algn="ctr">
              <a:buClr>
                <a:schemeClr val="tx1"/>
              </a:buClr>
              <a:buSzPct val="75000"/>
              <a:buFont typeface="Wingdings" panose="05000000000000000000" pitchFamily="2" charset="2"/>
              <a:buNone/>
              <a:defRPr sz="3600" b="1">
                <a:latin typeface="Copperplate Gothic Bold" panose="020E0705020206020404" pitchFamily="34" charset="0"/>
              </a:defRPr>
            </a:lvl1pPr>
            <a:lvl2pPr marL="12700" indent="0">
              <a:buClr>
                <a:schemeClr val="tx1"/>
              </a:buClr>
              <a:buSzPct val="75000"/>
              <a:buFont typeface="Wingdings" panose="05000000000000000000" pitchFamily="2" charset="2"/>
              <a:buNone/>
              <a:defRPr sz="3200"/>
            </a:lvl2pPr>
            <a:lvl3pPr marL="914400" indent="-455613">
              <a:buClr>
                <a:schemeClr val="tx1"/>
              </a:buClr>
              <a:buSzPct val="75000"/>
              <a:buFont typeface="Wingdings" panose="05000000000000000000" pitchFamily="2" charset="2"/>
              <a:buChar char="q"/>
              <a:defRPr sz="2800"/>
            </a:lvl3pPr>
            <a:lvl4pPr marL="1200150" indent="-287338">
              <a:buClr>
                <a:schemeClr val="tx1"/>
              </a:buClr>
              <a:buSzPct val="100000"/>
              <a:buFont typeface="Courier New" panose="02070309020205020404" pitchFamily="49" charset="0"/>
              <a:buChar char="o"/>
              <a:defRPr sz="2800"/>
            </a:lvl4pPr>
            <a:lvl5pPr marL="1601788" indent="-233363">
              <a:buClr>
                <a:schemeClr val="tx1"/>
              </a:buClr>
              <a:buSzPct val="75000"/>
              <a:buFont typeface="Wingdings" panose="05000000000000000000" pitchFamily="2" charset="2"/>
              <a:buChar char="q"/>
              <a:defRPr/>
            </a:lvl5pPr>
          </a:lstStyle>
          <a:p>
            <a:pPr lvl="0" eaLnBrk="1" latinLnBrk="0" hangingPunct="1"/>
            <a:r>
              <a:rPr lang="en-US" dirty="0"/>
              <a:t>Click to edit Master text styles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DED88D1-03C0-49C1-8AB8-CF8FE82DF53F}"/>
              </a:ext>
            </a:extLst>
          </p:cNvPr>
          <p:cNvCxnSpPr/>
          <p:nvPr userDrawn="1"/>
        </p:nvCxnSpPr>
        <p:spPr>
          <a:xfrm>
            <a:off x="152400" y="2133600"/>
            <a:ext cx="8750427" cy="0"/>
          </a:xfrm>
          <a:prstGeom prst="line">
            <a:avLst/>
          </a:prstGeom>
          <a:ln w="50800" cmpd="dbl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670005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>
            <a:normAutofit/>
          </a:bodyPr>
          <a:lstStyle>
            <a:lvl1pPr>
              <a:defRPr sz="4000" b="1">
                <a:solidFill>
                  <a:schemeClr val="tx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599"/>
            <a:ext cx="4038600" cy="5023609"/>
          </a:xfrm>
        </p:spPr>
        <p:txBody>
          <a:bodyPr/>
          <a:lstStyle>
            <a:lvl1pPr marL="0" indent="0">
              <a:buClrTx/>
              <a:buSzPct val="75000"/>
              <a:buFont typeface="Wingdings" panose="05000000000000000000" pitchFamily="2" charset="2"/>
              <a:buNone/>
              <a:defRPr sz="3200" b="1"/>
            </a:lvl1pPr>
            <a:lvl2pPr marL="461963" indent="-449263">
              <a:buClrTx/>
              <a:buSzPct val="75000"/>
              <a:buFont typeface="Wingdings" panose="05000000000000000000" pitchFamily="2" charset="2"/>
              <a:buChar char="Ø"/>
              <a:defRPr/>
            </a:lvl2pPr>
            <a:lvl3pPr marL="822960" indent="-228600">
              <a:buClrTx/>
              <a:buSzPct val="75000"/>
              <a:buFont typeface="Wingdings" panose="05000000000000000000" pitchFamily="2" charset="2"/>
              <a:buChar char="q"/>
              <a:defRPr/>
            </a:lvl3pPr>
            <a:lvl4pPr marL="1097280" indent="-228600">
              <a:buClrTx/>
              <a:buSzPct val="75000"/>
              <a:buFont typeface="Wingdings" panose="05000000000000000000" pitchFamily="2" charset="2"/>
              <a:buChar char="q"/>
              <a:defRPr/>
            </a:lvl4pPr>
            <a:lvl5pPr marL="1371600" indent="-228600">
              <a:buClrTx/>
              <a:buSzPct val="75000"/>
              <a:buFont typeface="Wingdings" panose="05000000000000000000" pitchFamily="2" charset="2"/>
              <a:buChar char="q"/>
              <a:defRPr/>
            </a:lvl5pPr>
          </a:lstStyle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5023608"/>
          </a:xfrm>
        </p:spPr>
        <p:txBody>
          <a:bodyPr/>
          <a:lstStyle>
            <a:lvl1pPr marL="0" indent="0">
              <a:buClrTx/>
              <a:buSzPct val="75000"/>
              <a:buFont typeface="Wingdings" panose="05000000000000000000" pitchFamily="2" charset="2"/>
              <a:buNone/>
              <a:defRPr sz="2500"/>
            </a:lvl1pPr>
            <a:lvl2pPr marL="548640" indent="-274320">
              <a:buClrTx/>
              <a:buSzPct val="75000"/>
              <a:buFont typeface="Wingdings" panose="05000000000000000000" pitchFamily="2" charset="2"/>
              <a:buChar char="q"/>
              <a:defRPr/>
            </a:lvl2pPr>
            <a:lvl3pPr marL="822960" indent="-228600">
              <a:buClrTx/>
              <a:buSzPct val="75000"/>
              <a:buFont typeface="Wingdings" panose="05000000000000000000" pitchFamily="2" charset="2"/>
              <a:buChar char="q"/>
              <a:defRPr/>
            </a:lvl3pPr>
            <a:lvl4pPr marL="1097280" indent="-228600">
              <a:buClrTx/>
              <a:buSzPct val="75000"/>
              <a:buFont typeface="Wingdings" panose="05000000000000000000" pitchFamily="2" charset="2"/>
              <a:buChar char="q"/>
              <a:defRPr/>
            </a:lvl4pPr>
            <a:lvl5pPr marL="1371600" indent="-228600">
              <a:buClrTx/>
              <a:buSzPct val="75000"/>
              <a:buFont typeface="Wingdings" panose="05000000000000000000" pitchFamily="2" charset="2"/>
              <a:buChar char="q"/>
              <a:defRPr/>
            </a:lvl5pPr>
          </a:lstStyle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bg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>
              <a:lumMod val="50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258779"/>
            <a:ext cx="4041648" cy="4031008"/>
          </a:xfrm>
        </p:spPr>
        <p:txBody>
          <a:bodyPr/>
          <a:lstStyle>
            <a:lvl1pPr marL="0" indent="0">
              <a:buClrTx/>
              <a:buSzPct val="75000"/>
              <a:buFont typeface="Wingdings" panose="05000000000000000000" pitchFamily="2" charset="2"/>
              <a:buNone/>
              <a:defRPr b="1"/>
            </a:lvl1pPr>
            <a:lvl2pPr marL="461963" indent="-449263">
              <a:buClrTx/>
              <a:buSzPct val="75000"/>
              <a:buFont typeface="Wingdings" panose="05000000000000000000" pitchFamily="2" charset="2"/>
              <a:buChar char="Ø"/>
              <a:defRPr/>
            </a:lvl2pPr>
            <a:lvl3pPr marL="796925" indent="-338138">
              <a:buClrTx/>
              <a:buSzPct val="75000"/>
              <a:buFont typeface="Wingdings" panose="05000000000000000000" pitchFamily="2" charset="2"/>
              <a:buChar char="q"/>
              <a:defRPr sz="2800"/>
            </a:lvl3pPr>
            <a:lvl4pPr marL="1097280" indent="-228600">
              <a:buClrTx/>
              <a:buSzPct val="75000"/>
              <a:buFont typeface="Wingdings" panose="05000000000000000000" pitchFamily="2" charset="2"/>
              <a:buChar char="q"/>
              <a:defRPr/>
            </a:lvl4pPr>
            <a:lvl5pPr marL="1371600" indent="-228600">
              <a:buClrTx/>
              <a:buSzPct val="75000"/>
              <a:buFont typeface="Wingdings" panose="05000000000000000000" pitchFamily="2" charset="2"/>
              <a:buChar char="q"/>
              <a:defRPr/>
            </a:lvl5pPr>
          </a:lstStyle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 hasCustomPrompt="1"/>
          </p:nvPr>
        </p:nvSpPr>
        <p:spPr>
          <a:xfrm>
            <a:off x="4800600" y="2258568"/>
            <a:ext cx="4038600" cy="4035007"/>
          </a:xfrm>
        </p:spPr>
        <p:txBody>
          <a:bodyPr/>
          <a:lstStyle>
            <a:lvl1pPr marL="0" indent="0">
              <a:buClrTx/>
              <a:buSzPct val="75000"/>
              <a:buFont typeface="Wingdings" panose="05000000000000000000" pitchFamily="2" charset="2"/>
              <a:buNone/>
              <a:defRPr/>
            </a:lvl1pPr>
            <a:lvl2pPr marL="461963" indent="-449263">
              <a:buClrTx/>
              <a:buSzPct val="75000"/>
              <a:buFont typeface="Wingdings" panose="05000000000000000000" pitchFamily="2" charset="2"/>
              <a:buChar char="Ø"/>
              <a:defRPr/>
            </a:lvl2pPr>
            <a:lvl3pPr marL="822960" indent="-228600">
              <a:buClrTx/>
              <a:buSzPct val="75000"/>
              <a:buFont typeface="Wingdings" panose="05000000000000000000" pitchFamily="2" charset="2"/>
              <a:buChar char="q"/>
              <a:defRPr sz="2800"/>
            </a:lvl3pPr>
            <a:lvl4pPr marL="1097280" indent="-228600">
              <a:buClrTx/>
              <a:buSzPct val="75000"/>
              <a:buFont typeface="Wingdings" panose="05000000000000000000" pitchFamily="2" charset="2"/>
              <a:buChar char="q"/>
              <a:defRPr/>
            </a:lvl4pPr>
            <a:lvl5pPr marL="1371600" indent="-228600">
              <a:buClrTx/>
              <a:buSzPct val="75000"/>
              <a:buFont typeface="Wingdings" panose="05000000000000000000" pitchFamily="2" charset="2"/>
              <a:buChar char="q"/>
              <a:defRPr/>
            </a:lvl5pPr>
          </a:lstStyle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>
            <a:normAutofit/>
          </a:bodyPr>
          <a:lstStyle>
            <a:lvl1pPr>
              <a:defRPr sz="4000" b="1">
                <a:solidFill>
                  <a:schemeClr val="tx1"/>
                </a:solidFill>
              </a:defRPr>
            </a:lvl1pPr>
          </a:lstStyle>
          <a:p>
            <a:r>
              <a:rPr kumimoji="0" lang="en-US" dirty="0"/>
              <a:t>Click to edit Master 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301625" y="1371600"/>
            <a:ext cx="8461375" cy="685800"/>
          </a:xfrm>
        </p:spPr>
        <p:txBody>
          <a:bodyPr anchor="ctr">
            <a:normAutofit/>
          </a:bodyPr>
          <a:lstStyle>
            <a:lvl1pPr marL="0" indent="0">
              <a:buNone/>
              <a:defRPr sz="3200" b="1">
                <a:latin typeface="+mj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228600" y="2133600"/>
            <a:ext cx="8750427" cy="0"/>
          </a:xfrm>
          <a:prstGeom prst="line">
            <a:avLst/>
          </a:prstGeom>
          <a:ln w="50800" cmpd="dbl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 b="1">
                <a:solidFill>
                  <a:schemeClr val="tx1"/>
                </a:solidFill>
              </a:defRPr>
            </a:lvl1pPr>
          </a:lstStyle>
          <a:p>
            <a:r>
              <a:rPr kumimoji="0" lang="en-US" dirty="0"/>
              <a:t>Click to edit Master title style</a:t>
            </a:r>
          </a:p>
        </p:txBody>
      </p:sp>
    </p:spTree>
  </p:cSld>
  <p:clrMapOvr>
    <a:masterClrMapping/>
  </p:clrMapOvr>
  <p:transition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Rectangle 12"/>
          <p:cNvSpPr/>
          <p:nvPr/>
        </p:nvSpPr>
        <p:spPr>
          <a:xfrm>
            <a:off x="76200" y="609600"/>
            <a:ext cx="3200400" cy="5867400"/>
          </a:xfrm>
          <a:prstGeom prst="rect">
            <a:avLst/>
          </a:prstGeom>
          <a:solidFill>
            <a:schemeClr val="accent3">
              <a:lumMod val="75000"/>
            </a:schemeClr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914399"/>
            <a:ext cx="3048000" cy="1981201"/>
          </a:xfrm>
        </p:spPr>
        <p:txBody>
          <a:bodyPr anchor="ctr">
            <a:noAutofit/>
          </a:bodyPr>
          <a:lstStyle>
            <a:lvl1pPr algn="l">
              <a:buNone/>
              <a:defRPr sz="3200" b="1">
                <a:solidFill>
                  <a:srgbClr val="FFFFFF"/>
                </a:solidFill>
                <a:latin typeface="Copperplate Gothic Bold" panose="020E0705020206020404" pitchFamily="34" charset="0"/>
              </a:defRPr>
            </a:lvl1pPr>
          </a:lstStyle>
          <a:p>
            <a:r>
              <a:rPr kumimoji="0"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76200" y="3429000"/>
            <a:ext cx="3276600" cy="2697163"/>
          </a:xfrm>
        </p:spPr>
        <p:txBody>
          <a:bodyPr anchor="ctr">
            <a:normAutofit/>
          </a:bodyPr>
          <a:lstStyle>
            <a:lvl1pPr marL="0" indent="0">
              <a:spcAft>
                <a:spcPts val="1000"/>
              </a:spcAft>
              <a:buNone/>
              <a:defRPr sz="3000" b="1">
                <a:solidFill>
                  <a:srgbClr val="FFFFFF"/>
                </a:solidFill>
                <a:latin typeface="Copperplate Gothic Bold" panose="020E0705020206020404" pitchFamily="34" charset="0"/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dirty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0" y="76200"/>
            <a:ext cx="9144000" cy="670560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0" y="515112"/>
            <a:ext cx="914400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371088" y="685799"/>
            <a:ext cx="5772912" cy="5696489"/>
          </a:xfr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 sz="3400" b="1"/>
            </a:lvl1pPr>
            <a:lvl2pPr marL="354013" indent="-354013">
              <a:buFont typeface="Wingdings" panose="05000000000000000000" pitchFamily="2" charset="2"/>
              <a:buChar char="Ø"/>
              <a:defRPr sz="3200" b="1"/>
            </a:lvl2pPr>
            <a:lvl3pPr marL="687388" indent="-338138">
              <a:defRPr sz="2800" b="0"/>
            </a:lvl3pPr>
            <a:lvl4pPr marL="973138" indent="-287338">
              <a:buSzPct val="100000"/>
              <a:buFont typeface="Courier New" panose="02070309020205020404" pitchFamily="49" charset="0"/>
              <a:buChar char="o"/>
              <a:defRPr sz="2400"/>
            </a:lvl4pPr>
            <a:lvl5pPr marL="1317625" indent="-228600">
              <a:defRPr/>
            </a:lvl5pPr>
          </a:lstStyle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76200" y="6388385"/>
            <a:ext cx="8906256" cy="309563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>
              <a:lumMod val="50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dirty="0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dirty="0"/>
              <a:t>Click to edit Master text styles</a:t>
            </a:r>
          </a:p>
          <a:p>
            <a:pPr lvl="1" eaLnBrk="1" latinLnBrk="0" hangingPunct="1"/>
            <a:r>
              <a:rPr kumimoji="0" lang="en-US" dirty="0"/>
              <a:t>Second level</a:t>
            </a:r>
          </a:p>
          <a:p>
            <a:pPr lvl="2" eaLnBrk="1" latinLnBrk="0" hangingPunct="1"/>
            <a:r>
              <a:rPr kumimoji="0" lang="en-US" dirty="0"/>
              <a:t>Third level</a:t>
            </a:r>
          </a:p>
          <a:p>
            <a:pPr lvl="3" eaLnBrk="1" latinLnBrk="0" hangingPunct="1"/>
            <a:r>
              <a:rPr kumimoji="0" lang="en-US" dirty="0"/>
              <a:t>Fourth level</a:t>
            </a:r>
          </a:p>
          <a:p>
            <a:pPr lvl="4" eaLnBrk="1" latinLnBrk="0" hangingPunct="1"/>
            <a:r>
              <a:rPr kumimoji="0" lang="en-US" dirty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70" r:id="rId3"/>
    <p:sldLayoutId id="2147483665" r:id="rId4"/>
    <p:sldLayoutId id="2147483666" r:id="rId5"/>
    <p:sldLayoutId id="2147483667" r:id="rId6"/>
    <p:sldLayoutId id="2147483669" r:id="rId7"/>
  </p:sldLayoutIdLst>
  <p:transition>
    <p:dissolve/>
  </p:transition>
  <p:txStyles>
    <p:titleStyle>
      <a:lvl1pPr algn="ctr" rtl="0" eaLnBrk="1" latinLnBrk="0" hangingPunct="1">
        <a:spcBef>
          <a:spcPct val="0"/>
        </a:spcBef>
        <a:buNone/>
        <a:defRPr kumimoji="0" sz="3300" b="1" kern="1200" cap="none" spc="0">
          <a:ln w="0"/>
          <a:solidFill>
            <a:schemeClr val="accent1"/>
          </a:solidFill>
          <a:effectLst>
            <a:outerShdw blurRad="38100" dist="25400" dir="5400000" algn="ctr" rotWithShape="0">
              <a:srgbClr val="6E747A">
                <a:alpha val="43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Tx/>
        <a:buSzPct val="75000"/>
        <a:buFont typeface="Wingdings" panose="05000000000000000000" pitchFamily="2" charset="2"/>
        <a:buChar char="q"/>
        <a:defRPr kumimoji="0"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Tx/>
        <a:buSzPct val="75000"/>
        <a:buFont typeface="Wingdings" panose="05000000000000000000" pitchFamily="2" charset="2"/>
        <a:buChar char="q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Tx/>
        <a:buSzPct val="75000"/>
        <a:buFont typeface="Wingdings" panose="05000000000000000000" pitchFamily="2" charset="2"/>
        <a:buChar char="q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Tx/>
        <a:buSzPct val="75000"/>
        <a:buFont typeface="Wingdings" panose="05000000000000000000" pitchFamily="2" charset="2"/>
        <a:buChar char="q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Tx/>
        <a:buSzPct val="75000"/>
        <a:buFont typeface="Wingdings" panose="05000000000000000000" pitchFamily="2" charset="2"/>
        <a:buChar char="q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86582A6-FB83-4920-A31B-371A089B3EF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Las </a:t>
            </a:r>
            <a:r>
              <a:rPr lang="en-US" dirty="0" err="1"/>
              <a:t>últimas</a:t>
            </a:r>
            <a:r>
              <a:rPr lang="en-US" dirty="0"/>
              <a:t> horas de Jesús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713F1AA5-6558-4CAD-94E4-2D225519C1E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Me </a:t>
            </a:r>
            <a:r>
              <a:rPr lang="en-US" dirty="0" err="1"/>
              <a:t>voy</a:t>
            </a:r>
            <a:r>
              <a:rPr lang="en-US" dirty="0"/>
              <a:t>
Jn 12:20-16:33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88751C0-B4A9-4F7C-B86B-DDDF7AB60C3A}"/>
              </a:ext>
            </a:extLst>
          </p:cNvPr>
          <p:cNvSpPr txBox="1"/>
          <p:nvPr/>
        </p:nvSpPr>
        <p:spPr>
          <a:xfrm>
            <a:off x="1981200" y="6010054"/>
            <a:ext cx="5486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solidFill>
                  <a:schemeClr val="tx1"/>
                </a:solidFill>
              </a:rPr>
              <a:t>Lectura</a:t>
            </a:r>
            <a:r>
              <a:rPr lang="en-US" sz="2800" dirty="0">
                <a:solidFill>
                  <a:schemeClr val="tx1"/>
                </a:solidFill>
              </a:rPr>
              <a:t>: Jn 14:1-7, 13:36-38</a:t>
            </a:r>
          </a:p>
        </p:txBody>
      </p:sp>
    </p:spTree>
    <p:extLst>
      <p:ext uri="{BB962C8B-B14F-4D97-AF65-F5344CB8AC3E}">
        <p14:creationId xmlns:p14="http://schemas.microsoft.com/office/powerpoint/2010/main" val="748308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A3C8AF2D-21CA-4D89-927B-16CBC3D346EC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01752" y="2209800"/>
            <a:ext cx="8503920" cy="4114799"/>
          </a:xfrm>
        </p:spPr>
        <p:txBody>
          <a:bodyPr>
            <a:normAutofit/>
          </a:bodyPr>
          <a:lstStyle/>
          <a:p>
            <a:r>
              <a:rPr lang="en-US" dirty="0"/>
              <a:t>Jn 13:33, </a:t>
            </a:r>
            <a:r>
              <a:rPr lang="es-ES" dirty="0"/>
              <a:t>Hijitos, estaré con ustedes un poco más de tiempo</a:t>
            </a:r>
            <a:r>
              <a:rPr lang="en-US" dirty="0"/>
              <a:t>… …</a:t>
            </a:r>
            <a:r>
              <a:rPr lang="es-ES" dirty="0"/>
              <a:t>“adonde Yo voy, ustedes no pueden ir” así os digo a vosotros ahora</a:t>
            </a:r>
            <a:r>
              <a:rPr lang="en-US" dirty="0"/>
              <a:t>.</a:t>
            </a:r>
          </a:p>
          <a:p>
            <a:r>
              <a:rPr lang="en-US" dirty="0"/>
              <a:t>Jn 14:2, </a:t>
            </a:r>
            <a:r>
              <a:rPr lang="es-ES" dirty="0"/>
              <a:t>Voy, </a:t>
            </a:r>
            <a:r>
              <a:rPr lang="es-ES" i="1" dirty="0"/>
              <a:t>pues</a:t>
            </a:r>
            <a:r>
              <a:rPr lang="es-ES" dirty="0"/>
              <a:t>, a preparar lugar para vosotros</a:t>
            </a:r>
            <a:r>
              <a:rPr lang="en-US" dirty="0"/>
              <a:t>.</a:t>
            </a:r>
          </a:p>
          <a:p>
            <a:r>
              <a:rPr lang="en-US" dirty="0"/>
              <a:t>Jn 16:5, </a:t>
            </a:r>
            <a:r>
              <a:rPr lang="es-ES" dirty="0"/>
              <a:t>Mas ahora voy al que me envió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685800" y="228600"/>
            <a:ext cx="7772400" cy="762000"/>
          </a:xfrm>
        </p:spPr>
        <p:txBody>
          <a:bodyPr>
            <a:normAutofit fontScale="90000"/>
          </a:bodyPr>
          <a:lstStyle/>
          <a:p>
            <a:r>
              <a:rPr lang="en-US" dirty="0"/>
              <a:t>Las </a:t>
            </a:r>
            <a:r>
              <a:rPr lang="en-US" dirty="0" err="1"/>
              <a:t>últimas</a:t>
            </a:r>
            <a:r>
              <a:rPr lang="en-US" dirty="0"/>
              <a:t> horas de Jesús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DB5071C-3049-4C21-8B9B-F97ADD3FA78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74043" y="1371601"/>
            <a:ext cx="8503920" cy="685800"/>
          </a:xfrm>
        </p:spPr>
        <p:txBody>
          <a:bodyPr/>
          <a:lstStyle/>
          <a:p>
            <a:r>
              <a:rPr lang="en-US" dirty="0"/>
              <a:t>Me </a:t>
            </a:r>
            <a:r>
              <a:rPr lang="en-US" dirty="0" err="1"/>
              <a:t>Voy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049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A3C8AF2D-21CA-4D89-927B-16CBC3D346EC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01752" y="2209800"/>
            <a:ext cx="8503920" cy="4114799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Jn 12:27, </a:t>
            </a:r>
            <a:r>
              <a:rPr lang="en-US" dirty="0" err="1"/>
              <a:t>Ahora</a:t>
            </a:r>
            <a:r>
              <a:rPr lang="en-US" dirty="0"/>
              <a:t> Mi alma se ha </a:t>
            </a:r>
            <a:r>
              <a:rPr lang="en-US" dirty="0" err="1"/>
              <a:t>angustiado</a:t>
            </a:r>
            <a:r>
              <a:rPr lang="en-US" dirty="0"/>
              <a:t>;</a:t>
            </a:r>
          </a:p>
          <a:p>
            <a:pPr lvl="0"/>
            <a:r>
              <a:rPr lang="en-US" dirty="0"/>
              <a:t>Jn 13:21, </a:t>
            </a:r>
            <a:r>
              <a:rPr lang="es-ES" dirty="0"/>
              <a:t>Habiendo dicho Jesús esto, se angustió en espíritu, y testificó y dijo:</a:t>
            </a:r>
            <a:endParaRPr lang="en-US" dirty="0"/>
          </a:p>
          <a:p>
            <a:pPr lvl="0"/>
            <a:r>
              <a:rPr lang="en-US" dirty="0"/>
              <a:t>Jn 14:1, </a:t>
            </a:r>
            <a:r>
              <a:rPr lang="es-ES" dirty="0"/>
              <a:t>No se turbe su corazón; crean en Dios, crean también en Mí</a:t>
            </a:r>
          </a:p>
          <a:p>
            <a:pPr lvl="0"/>
            <a:r>
              <a:rPr lang="en-US" dirty="0"/>
              <a:t>Jn 14:27, </a:t>
            </a:r>
            <a:r>
              <a:rPr lang="es-ES" dirty="0"/>
              <a:t>No se turbe su corazón ni tenga miedo. 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685800" y="228600"/>
            <a:ext cx="7772400" cy="762000"/>
          </a:xfrm>
        </p:spPr>
        <p:txBody>
          <a:bodyPr>
            <a:normAutofit fontScale="90000"/>
          </a:bodyPr>
          <a:lstStyle/>
          <a:p>
            <a:r>
              <a:rPr lang="en-US" dirty="0"/>
              <a:t>Las </a:t>
            </a:r>
            <a:r>
              <a:rPr lang="en-US" dirty="0" err="1"/>
              <a:t>últimas</a:t>
            </a:r>
            <a:r>
              <a:rPr lang="en-US" dirty="0"/>
              <a:t> horas de Jesús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DB5071C-3049-4C21-8B9B-F97ADD3FA78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74043" y="1371601"/>
            <a:ext cx="8503920" cy="685800"/>
          </a:xfrm>
        </p:spPr>
        <p:txBody>
          <a:bodyPr>
            <a:normAutofit/>
          </a:bodyPr>
          <a:lstStyle/>
          <a:p>
            <a:r>
              <a:rPr lang="en-US" dirty="0" err="1"/>
              <a:t>Tiempos</a:t>
            </a:r>
            <a:r>
              <a:rPr lang="en-US" dirty="0"/>
              <a:t> </a:t>
            </a:r>
            <a:r>
              <a:rPr lang="en-US" dirty="0" err="1"/>
              <a:t>difíciles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9767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A3C8AF2D-21CA-4D89-927B-16CBC3D346EC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01752" y="2209800"/>
            <a:ext cx="8503920" cy="4114799"/>
          </a:xfrm>
        </p:spPr>
        <p:txBody>
          <a:bodyPr>
            <a:normAutofit/>
          </a:bodyPr>
          <a:lstStyle/>
          <a:p>
            <a:r>
              <a:rPr lang="en-US" dirty="0"/>
              <a:t>12:23, Ha </a:t>
            </a:r>
            <a:r>
              <a:rPr lang="en-US" dirty="0" err="1"/>
              <a:t>llegado</a:t>
            </a:r>
            <a:r>
              <a:rPr lang="en-US" dirty="0"/>
              <a:t> la hora</a:t>
            </a:r>
          </a:p>
          <a:p>
            <a:r>
              <a:rPr lang="en-US" dirty="0"/>
              <a:t>12:24, </a:t>
            </a:r>
            <a:r>
              <a:rPr lang="es-ES" dirty="0"/>
              <a:t>les digo que si el grano de trigo no cae en tierra y muere,</a:t>
            </a:r>
            <a:endParaRPr lang="en-US" dirty="0"/>
          </a:p>
          <a:p>
            <a:r>
              <a:rPr lang="en-US" dirty="0"/>
              <a:t>12:32, P</a:t>
            </a:r>
            <a:r>
              <a:rPr lang="es-ES" dirty="0"/>
              <a:t>ero Yo, si soy levantado de la tierra, atraeré a todos a Mí mismo</a:t>
            </a:r>
            <a:r>
              <a:rPr lang="en-US" dirty="0"/>
              <a:t> </a:t>
            </a:r>
          </a:p>
          <a:p>
            <a:r>
              <a:rPr lang="en-US" dirty="0"/>
              <a:t>12:35, </a:t>
            </a:r>
            <a:r>
              <a:rPr lang="es-ES" dirty="0"/>
              <a:t>Caminen mientras tengan la Luz</a:t>
            </a:r>
            <a:r>
              <a:rPr lang="en-US" dirty="0"/>
              <a:t> </a:t>
            </a:r>
          </a:p>
          <a:p>
            <a:r>
              <a:rPr lang="en-US" dirty="0"/>
              <a:t>12:46, </a:t>
            </a:r>
            <a:r>
              <a:rPr lang="es-ES" dirty="0"/>
              <a:t>Yo, la Luz, he venido al mundo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685800" y="228600"/>
            <a:ext cx="7772400" cy="762000"/>
          </a:xfrm>
        </p:spPr>
        <p:txBody>
          <a:bodyPr>
            <a:normAutofit fontScale="90000"/>
          </a:bodyPr>
          <a:lstStyle/>
          <a:p>
            <a:r>
              <a:rPr lang="en-US" dirty="0"/>
              <a:t>Las </a:t>
            </a:r>
            <a:r>
              <a:rPr lang="en-US" dirty="0" err="1"/>
              <a:t>últimas</a:t>
            </a:r>
            <a:r>
              <a:rPr lang="en-US" dirty="0"/>
              <a:t> horas de Jesús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DB5071C-3049-4C21-8B9B-F97ADD3FA78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74043" y="1371601"/>
            <a:ext cx="8503920" cy="685800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Jn 12:20-50, </a:t>
            </a:r>
            <a:r>
              <a:rPr lang="en-US" dirty="0" err="1"/>
              <a:t>Permanezcan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la Luz</a:t>
            </a:r>
          </a:p>
        </p:txBody>
      </p:sp>
    </p:spTree>
    <p:extLst>
      <p:ext uri="{BB962C8B-B14F-4D97-AF65-F5344CB8AC3E}">
        <p14:creationId xmlns:p14="http://schemas.microsoft.com/office/powerpoint/2010/main" val="2831085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A3C8AF2D-21CA-4D89-927B-16CBC3D346EC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01752" y="2209800"/>
            <a:ext cx="8503920" cy="4114799"/>
          </a:xfrm>
        </p:spPr>
        <p:txBody>
          <a:bodyPr>
            <a:normAutofit/>
          </a:bodyPr>
          <a:lstStyle/>
          <a:p>
            <a:r>
              <a:rPr lang="en-US" dirty="0"/>
              <a:t>13:5, </a:t>
            </a:r>
            <a:r>
              <a:rPr lang="es-ES" dirty="0"/>
              <a:t>Jesús comenzó a lavar los pies de los discípulos</a:t>
            </a:r>
            <a:endParaRPr lang="en-US" dirty="0"/>
          </a:p>
          <a:p>
            <a:r>
              <a:rPr lang="en-US" dirty="0"/>
              <a:t>13:13-14, </a:t>
            </a:r>
            <a:r>
              <a:rPr lang="es-ES" dirty="0"/>
              <a:t>Ustedes me llaman Maestro y Señor; y tienen razón, porque lo soy...</a:t>
            </a:r>
            <a:endParaRPr lang="en-US" dirty="0"/>
          </a:p>
          <a:p>
            <a:r>
              <a:rPr lang="en-US" dirty="0"/>
              <a:t>13:19, </a:t>
            </a:r>
            <a:r>
              <a:rPr lang="es-ES" dirty="0"/>
              <a:t>Se lo digo desde ahora, antes de que pase, para que cuando suceda, crean que Yo soy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685800" y="228600"/>
            <a:ext cx="7772400" cy="762000"/>
          </a:xfrm>
        </p:spPr>
        <p:txBody>
          <a:bodyPr>
            <a:normAutofit fontScale="90000"/>
          </a:bodyPr>
          <a:lstStyle/>
          <a:p>
            <a:r>
              <a:rPr lang="en-US" dirty="0"/>
              <a:t>Las </a:t>
            </a:r>
            <a:r>
              <a:rPr lang="en-US" dirty="0" err="1"/>
              <a:t>últimas</a:t>
            </a:r>
            <a:r>
              <a:rPr lang="en-US" dirty="0"/>
              <a:t> horas de Jesús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DB5071C-3049-4C21-8B9B-F97ADD3FA78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74043" y="1371601"/>
            <a:ext cx="8503920" cy="685800"/>
          </a:xfrm>
        </p:spPr>
        <p:txBody>
          <a:bodyPr>
            <a:normAutofit fontScale="92500"/>
          </a:bodyPr>
          <a:lstStyle/>
          <a:p>
            <a:r>
              <a:rPr lang="en-US" dirty="0"/>
              <a:t>Jn 13:1-20, </a:t>
            </a:r>
            <a:r>
              <a:rPr lang="en-US" dirty="0" err="1"/>
              <a:t>Servirse</a:t>
            </a:r>
            <a:r>
              <a:rPr lang="en-US" dirty="0"/>
              <a:t> </a:t>
            </a:r>
            <a:r>
              <a:rPr lang="en-US" dirty="0" err="1"/>
              <a:t>unos</a:t>
            </a:r>
            <a:r>
              <a:rPr lang="en-US" dirty="0"/>
              <a:t> a </a:t>
            </a:r>
            <a:r>
              <a:rPr lang="en-US" dirty="0" err="1"/>
              <a:t>otros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9648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A3C8AF2D-21CA-4D89-927B-16CBC3D346EC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01752" y="2209800"/>
            <a:ext cx="8503920" cy="4114799"/>
          </a:xfrm>
        </p:spPr>
        <p:txBody>
          <a:bodyPr>
            <a:normAutofit/>
          </a:bodyPr>
          <a:lstStyle/>
          <a:p>
            <a:r>
              <a:rPr lang="en-US" dirty="0"/>
              <a:t>13:33, </a:t>
            </a:r>
            <a:r>
              <a:rPr lang="es-ES" dirty="0"/>
              <a:t>adonde Yo voy, ustedes no pueden ir</a:t>
            </a:r>
            <a:endParaRPr lang="en-US" dirty="0"/>
          </a:p>
          <a:p>
            <a:r>
              <a:rPr lang="en-US" dirty="0"/>
              <a:t>13:21, </a:t>
            </a:r>
            <a:r>
              <a:rPr lang="es-ES" dirty="0"/>
              <a:t>uno de ustedes me traicionará</a:t>
            </a:r>
            <a:r>
              <a:rPr lang="en-US" dirty="0"/>
              <a:t>. (Judas)</a:t>
            </a:r>
          </a:p>
          <a:p>
            <a:r>
              <a:rPr lang="en-US" dirty="0"/>
              <a:t>13:38, </a:t>
            </a:r>
            <a:r>
              <a:rPr lang="es-ES" dirty="0"/>
              <a:t>que no cantará el gallo sin que antes me hayas negado tres veces. </a:t>
            </a:r>
            <a:r>
              <a:rPr lang="en-US" dirty="0"/>
              <a:t>(Pedro)</a:t>
            </a:r>
          </a:p>
          <a:p>
            <a:r>
              <a:rPr lang="en-US" dirty="0"/>
              <a:t>Mt 26:31, </a:t>
            </a:r>
            <a:r>
              <a:rPr lang="es-ES" dirty="0"/>
              <a:t>Esta noche todos ustedes se apartarán por causa de Mí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685800" y="228600"/>
            <a:ext cx="7772400" cy="762000"/>
          </a:xfrm>
        </p:spPr>
        <p:txBody>
          <a:bodyPr>
            <a:normAutofit fontScale="90000"/>
          </a:bodyPr>
          <a:lstStyle/>
          <a:p>
            <a:r>
              <a:rPr lang="en-US" dirty="0"/>
              <a:t>Las </a:t>
            </a:r>
            <a:r>
              <a:rPr lang="en-US" dirty="0" err="1"/>
              <a:t>últimas</a:t>
            </a:r>
            <a:r>
              <a:rPr lang="en-US" dirty="0"/>
              <a:t> horas de Jesús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DB5071C-3049-4C21-8B9B-F97ADD3FA78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74043" y="1371601"/>
            <a:ext cx="8503920" cy="685800"/>
          </a:xfrm>
        </p:spPr>
        <p:txBody>
          <a:bodyPr/>
          <a:lstStyle/>
          <a:p>
            <a:pPr lvl="0"/>
            <a:r>
              <a:rPr lang="en-US" dirty="0"/>
              <a:t>Jn 13:21-38, </a:t>
            </a:r>
            <a:r>
              <a:rPr lang="en-US" dirty="0" err="1"/>
              <a:t>Te</a:t>
            </a:r>
            <a:r>
              <a:rPr lang="en-US" dirty="0"/>
              <a:t> </a:t>
            </a:r>
            <a:r>
              <a:rPr lang="en-US" dirty="0" err="1"/>
              <a:t>Tropezarás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5418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A3C8AF2D-21CA-4D89-927B-16CBC3D346EC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01752" y="2209800"/>
            <a:ext cx="8503920" cy="4114799"/>
          </a:xfrm>
        </p:spPr>
        <p:txBody>
          <a:bodyPr>
            <a:normAutofit/>
          </a:bodyPr>
          <a:lstStyle/>
          <a:p>
            <a:r>
              <a:rPr lang="en-US" dirty="0" err="1"/>
              <a:t>Promesa</a:t>
            </a:r>
            <a:r>
              <a:rPr lang="en-US" dirty="0"/>
              <a:t> del </a:t>
            </a:r>
            <a:r>
              <a:rPr lang="en-US" dirty="0" err="1"/>
              <a:t>Consolador</a:t>
            </a:r>
            <a:endParaRPr lang="en-US" dirty="0"/>
          </a:p>
          <a:p>
            <a:pPr lvl="1"/>
            <a:r>
              <a:rPr lang="en-US" dirty="0"/>
              <a:t>14:2, </a:t>
            </a:r>
            <a:r>
              <a:rPr lang="es-ES" dirty="0"/>
              <a:t>voy a preparar un lugar para ustedes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14:5, </a:t>
            </a:r>
            <a:r>
              <a:rPr lang="es-ES" dirty="0"/>
              <a:t>¿cómo vamos a conocer el camino?</a:t>
            </a:r>
            <a:endParaRPr lang="en-US" dirty="0"/>
          </a:p>
          <a:p>
            <a:pPr lvl="1"/>
            <a:r>
              <a:rPr lang="en-US" dirty="0"/>
              <a:t>14:16, </a:t>
            </a:r>
            <a:r>
              <a:rPr lang="es-ES" dirty="0"/>
              <a:t>Él les dará otro Consolador para que esté con ustedes</a:t>
            </a:r>
            <a:endParaRPr lang="en-US" dirty="0"/>
          </a:p>
          <a:p>
            <a:pPr lvl="1"/>
            <a:r>
              <a:rPr lang="en-US" dirty="0"/>
              <a:t>14:26, </a:t>
            </a:r>
            <a:r>
              <a:rPr lang="es-ES" dirty="0"/>
              <a:t>Él les enseñará todas las cosas, y les recordará todo lo que les he dicho</a:t>
            </a:r>
            <a:r>
              <a:rPr lang="en-US" dirty="0"/>
              <a:t>.</a:t>
            </a: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685800" y="228600"/>
            <a:ext cx="7772400" cy="762000"/>
          </a:xfrm>
        </p:spPr>
        <p:txBody>
          <a:bodyPr>
            <a:normAutofit fontScale="90000"/>
          </a:bodyPr>
          <a:lstStyle/>
          <a:p>
            <a:r>
              <a:rPr lang="en-US" dirty="0"/>
              <a:t>Las </a:t>
            </a:r>
            <a:r>
              <a:rPr lang="en-US" dirty="0" err="1"/>
              <a:t>últimas</a:t>
            </a:r>
            <a:r>
              <a:rPr lang="en-US" dirty="0"/>
              <a:t> horas de Jesús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DB5071C-3049-4C21-8B9B-F97ADD3FA78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74043" y="1371601"/>
            <a:ext cx="8503920" cy="685800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Jn 14-16:32, No </a:t>
            </a:r>
            <a:r>
              <a:rPr lang="en-US" dirty="0" err="1"/>
              <a:t>te</a:t>
            </a:r>
            <a:r>
              <a:rPr lang="en-US" dirty="0"/>
              <a:t> </a:t>
            </a:r>
            <a:r>
              <a:rPr lang="en-US" dirty="0" err="1"/>
              <a:t>dejarán</a:t>
            </a:r>
            <a:r>
              <a:rPr lang="en-US" dirty="0"/>
              <a:t> solo </a:t>
            </a:r>
          </a:p>
        </p:txBody>
      </p:sp>
    </p:spTree>
    <p:extLst>
      <p:ext uri="{BB962C8B-B14F-4D97-AF65-F5344CB8AC3E}">
        <p14:creationId xmlns:p14="http://schemas.microsoft.com/office/powerpoint/2010/main" val="3693674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A3C8AF2D-21CA-4D89-927B-16CBC3D346EC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01752" y="2209800"/>
            <a:ext cx="8503920" cy="4114799"/>
          </a:xfrm>
        </p:spPr>
        <p:txBody>
          <a:bodyPr>
            <a:normAutofit/>
          </a:bodyPr>
          <a:lstStyle/>
          <a:p>
            <a:r>
              <a:rPr lang="en-US" dirty="0"/>
              <a:t>Unidos con Jesús</a:t>
            </a:r>
          </a:p>
          <a:p>
            <a:pPr lvl="1"/>
            <a:r>
              <a:rPr lang="en-US" dirty="0"/>
              <a:t>15:4, </a:t>
            </a:r>
            <a:r>
              <a:rPr lang="es-ES" dirty="0"/>
              <a:t>Permanezcan en Mí, y Yo en ustedes.</a:t>
            </a:r>
            <a:endParaRPr lang="en-US" dirty="0"/>
          </a:p>
          <a:p>
            <a:pPr lvl="1"/>
            <a:r>
              <a:rPr lang="en-US" dirty="0"/>
              <a:t>15:7, </a:t>
            </a:r>
            <a:r>
              <a:rPr lang="es-ES" dirty="0"/>
              <a:t>Si permanecen en Mí, y Mis palabras permanecen en ustedes, … les será hecho. </a:t>
            </a:r>
            <a:endParaRPr lang="en-US" dirty="0"/>
          </a:p>
          <a:p>
            <a:pPr lvl="1"/>
            <a:r>
              <a:rPr lang="en-US" dirty="0"/>
              <a:t>15:12-17, Amigos de Jesús</a:t>
            </a:r>
          </a:p>
          <a:p>
            <a:r>
              <a:rPr lang="en-US" dirty="0" err="1"/>
              <a:t>Desunión</a:t>
            </a:r>
            <a:r>
              <a:rPr lang="en-US" dirty="0"/>
              <a:t> con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mundo</a:t>
            </a:r>
            <a:endParaRPr lang="en-US" dirty="0"/>
          </a:p>
          <a:p>
            <a:pPr lvl="1"/>
            <a:r>
              <a:rPr lang="en-US" dirty="0"/>
              <a:t>15:18, </a:t>
            </a:r>
            <a:r>
              <a:rPr lang="es-ES" dirty="0"/>
              <a:t>Si el mundo los odia, sepan que me ha odiado a Mí antes que a ustedes.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685800" y="228600"/>
            <a:ext cx="7772400" cy="762000"/>
          </a:xfrm>
        </p:spPr>
        <p:txBody>
          <a:bodyPr>
            <a:normAutofit fontScale="90000"/>
          </a:bodyPr>
          <a:lstStyle/>
          <a:p>
            <a:r>
              <a:rPr lang="en-US" dirty="0"/>
              <a:t>Las </a:t>
            </a:r>
            <a:r>
              <a:rPr lang="en-US" dirty="0" err="1"/>
              <a:t>últimas</a:t>
            </a:r>
            <a:r>
              <a:rPr lang="en-US" dirty="0"/>
              <a:t> horas de Jesús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DB5071C-3049-4C21-8B9B-F97ADD3FA78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74043" y="1371601"/>
            <a:ext cx="8503920" cy="685800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Jn 14-16:32, No </a:t>
            </a:r>
            <a:r>
              <a:rPr lang="en-US" dirty="0" err="1"/>
              <a:t>te</a:t>
            </a:r>
            <a:r>
              <a:rPr lang="en-US" dirty="0"/>
              <a:t> </a:t>
            </a:r>
            <a:r>
              <a:rPr lang="en-US" dirty="0" err="1"/>
              <a:t>dejarán</a:t>
            </a:r>
            <a:r>
              <a:rPr lang="en-US" dirty="0"/>
              <a:t> solo </a:t>
            </a:r>
          </a:p>
        </p:txBody>
      </p:sp>
    </p:spTree>
    <p:extLst>
      <p:ext uri="{BB962C8B-B14F-4D97-AF65-F5344CB8AC3E}">
        <p14:creationId xmlns:p14="http://schemas.microsoft.com/office/powerpoint/2010/main" val="2852382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A3C8AF2D-21CA-4D89-927B-16CBC3D346EC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01752" y="2209800"/>
            <a:ext cx="8503920" cy="4114799"/>
          </a:xfrm>
        </p:spPr>
        <p:txBody>
          <a:bodyPr/>
          <a:lstStyle/>
          <a:p>
            <a:r>
              <a:rPr lang="en-US" dirty="0"/>
              <a:t>16:20a, </a:t>
            </a:r>
            <a:r>
              <a:rPr lang="es-ES" dirty="0"/>
              <a:t>que llorarán y se lamentarán,… </a:t>
            </a:r>
            <a:r>
              <a:rPr lang="en-US" dirty="0" err="1"/>
              <a:t>ustedes</a:t>
            </a:r>
            <a:r>
              <a:rPr lang="en-US" dirty="0"/>
              <a:t> </a:t>
            </a:r>
            <a:r>
              <a:rPr lang="en-US" dirty="0" err="1"/>
              <a:t>estarán</a:t>
            </a:r>
            <a:r>
              <a:rPr lang="en-US" dirty="0"/>
              <a:t> tristes, </a:t>
            </a:r>
          </a:p>
          <a:p>
            <a:r>
              <a:rPr lang="en-US" dirty="0"/>
              <a:t>16:20b-22, </a:t>
            </a:r>
            <a:r>
              <a:rPr lang="es-ES" dirty="0"/>
              <a:t>pero su tristeza se convertirá en alegría.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685800" y="228600"/>
            <a:ext cx="7772400" cy="762000"/>
          </a:xfrm>
        </p:spPr>
        <p:txBody>
          <a:bodyPr>
            <a:normAutofit fontScale="90000"/>
          </a:bodyPr>
          <a:lstStyle/>
          <a:p>
            <a:r>
              <a:rPr lang="en-US" dirty="0"/>
              <a:t>Las </a:t>
            </a:r>
            <a:r>
              <a:rPr lang="en-US" dirty="0" err="1"/>
              <a:t>últimas</a:t>
            </a:r>
            <a:r>
              <a:rPr lang="en-US" dirty="0"/>
              <a:t> horas de Jesús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DB5071C-3049-4C21-8B9B-F97ADD3FA78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74043" y="1371601"/>
            <a:ext cx="8503920" cy="685800"/>
          </a:xfrm>
        </p:spPr>
        <p:txBody>
          <a:bodyPr/>
          <a:lstStyle/>
          <a:p>
            <a:pPr lvl="0"/>
            <a:r>
              <a:rPr lang="en-US" dirty="0"/>
              <a:t>Jn 16:16-33, Tu </a:t>
            </a:r>
            <a:r>
              <a:rPr lang="en-US" dirty="0" err="1"/>
              <a:t>Superarás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0964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>
          <a:xfrm>
            <a:off x="301752" y="2209800"/>
            <a:ext cx="8503920" cy="4114799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en-US" dirty="0"/>
              <a:t>Jn 12:20-36, </a:t>
            </a:r>
            <a:r>
              <a:rPr lang="en-US" dirty="0" err="1"/>
              <a:t>Profecía</a:t>
            </a:r>
            <a:r>
              <a:rPr lang="en-US" dirty="0"/>
              <a:t> </a:t>
            </a:r>
          </a:p>
          <a:p>
            <a:pPr lvl="0"/>
            <a:r>
              <a:rPr lang="en-US" dirty="0"/>
              <a:t>Jn 12:27, 13:21, 14:1&amp;27, </a:t>
            </a:r>
            <a:r>
              <a:rPr lang="en-US" dirty="0" err="1"/>
              <a:t>Tiempos</a:t>
            </a:r>
            <a:r>
              <a:rPr lang="en-US" dirty="0"/>
              <a:t> </a:t>
            </a:r>
            <a:r>
              <a:rPr lang="en-US" dirty="0" err="1"/>
              <a:t>Difíciles</a:t>
            </a:r>
            <a:endParaRPr lang="en-US" dirty="0"/>
          </a:p>
          <a:p>
            <a:pPr lvl="0"/>
            <a:r>
              <a:rPr lang="en-US" dirty="0"/>
              <a:t>Jn 12:37-50, </a:t>
            </a:r>
            <a:r>
              <a:rPr lang="en-US" dirty="0" err="1"/>
              <a:t>Permanecer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La Luz </a:t>
            </a:r>
          </a:p>
          <a:p>
            <a:pPr lvl="0"/>
            <a:r>
              <a:rPr lang="en-US" dirty="0"/>
              <a:t>Jn 13:1-20, </a:t>
            </a:r>
            <a:r>
              <a:rPr lang="en-US" dirty="0" err="1"/>
              <a:t>Servirse</a:t>
            </a:r>
            <a:r>
              <a:rPr lang="en-US" dirty="0"/>
              <a:t> </a:t>
            </a:r>
            <a:r>
              <a:rPr lang="en-US" dirty="0" err="1"/>
              <a:t>Unos</a:t>
            </a:r>
            <a:r>
              <a:rPr lang="en-US" dirty="0"/>
              <a:t> A </a:t>
            </a:r>
            <a:r>
              <a:rPr lang="en-US" dirty="0" err="1"/>
              <a:t>Otros</a:t>
            </a:r>
            <a:endParaRPr lang="en-US" dirty="0"/>
          </a:p>
          <a:p>
            <a:pPr lvl="0"/>
            <a:r>
              <a:rPr lang="en-US" dirty="0"/>
              <a:t>Jn 13:21-38, TODOS </a:t>
            </a:r>
            <a:r>
              <a:rPr lang="en-US" dirty="0" err="1"/>
              <a:t>Ustedes</a:t>
            </a:r>
            <a:r>
              <a:rPr lang="en-US" dirty="0"/>
              <a:t> </a:t>
            </a:r>
            <a:r>
              <a:rPr lang="en-US" dirty="0" err="1"/>
              <a:t>Tropezarán</a:t>
            </a:r>
            <a:endParaRPr lang="en-US" dirty="0"/>
          </a:p>
          <a:p>
            <a:pPr lvl="0"/>
            <a:r>
              <a:rPr lang="en-US" dirty="0"/>
              <a:t>Jn 14-16, No </a:t>
            </a:r>
            <a:r>
              <a:rPr lang="en-US" dirty="0" err="1"/>
              <a:t>Te</a:t>
            </a:r>
            <a:r>
              <a:rPr lang="en-US" dirty="0"/>
              <a:t> </a:t>
            </a:r>
            <a:r>
              <a:rPr lang="en-US" dirty="0" err="1"/>
              <a:t>Dejarán</a:t>
            </a:r>
            <a:r>
              <a:rPr lang="en-US" dirty="0"/>
              <a:t> Solo </a:t>
            </a:r>
          </a:p>
          <a:p>
            <a:pPr lvl="1"/>
            <a:r>
              <a:rPr lang="en-US" dirty="0"/>
              <a:t>Jn 15, “</a:t>
            </a:r>
            <a:r>
              <a:rPr lang="en-US" dirty="0" err="1"/>
              <a:t>Permaneced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Jesús”</a:t>
            </a:r>
          </a:p>
          <a:p>
            <a:pPr lvl="0"/>
            <a:r>
              <a:rPr lang="en-US" dirty="0"/>
              <a:t>Jn 16:16-33, Tu </a:t>
            </a:r>
            <a:r>
              <a:rPr lang="en-US" dirty="0" err="1"/>
              <a:t>Vencerás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685800" y="228600"/>
            <a:ext cx="7772400" cy="762000"/>
          </a:xfrm>
        </p:spPr>
        <p:txBody>
          <a:bodyPr>
            <a:normAutofit fontScale="90000"/>
          </a:bodyPr>
          <a:lstStyle/>
          <a:p>
            <a:r>
              <a:rPr lang="en-US" dirty="0"/>
              <a:t>Las </a:t>
            </a:r>
            <a:r>
              <a:rPr lang="en-US" dirty="0" err="1"/>
              <a:t>últimas</a:t>
            </a:r>
            <a:r>
              <a:rPr lang="en-US" dirty="0"/>
              <a:t> horas de Jesús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659C91F-EBA9-42FF-8169-85D6B3B0BD4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74043" y="1371601"/>
            <a:ext cx="8503920" cy="685800"/>
          </a:xfrm>
        </p:spPr>
        <p:txBody>
          <a:bodyPr/>
          <a:lstStyle/>
          <a:p>
            <a:r>
              <a:rPr lang="en-US" dirty="0" err="1"/>
              <a:t>Resumen</a:t>
            </a:r>
            <a:r>
              <a:rPr lang="en-US" dirty="0"/>
              <a:t> – “Me </a:t>
            </a:r>
            <a:r>
              <a:rPr lang="en-US" dirty="0" err="1"/>
              <a:t>voy</a:t>
            </a:r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71680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>
          <a:xfrm>
            <a:off x="301752" y="2209800"/>
            <a:ext cx="8503920" cy="4114799"/>
          </a:xfrm>
        </p:spPr>
        <p:txBody>
          <a:bodyPr>
            <a:normAutofit/>
          </a:bodyPr>
          <a:lstStyle/>
          <a:p>
            <a:r>
              <a:rPr lang="es-ES" dirty="0"/>
              <a:t>Jesús Se Va (Persecución Y Muerte)
La Naturaleza Humana De Jesús
Abnegación
Tiempos Difíciles Para Sus "Amigos"
Jesús Se Preocupa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685800" y="228600"/>
            <a:ext cx="7772400" cy="762000"/>
          </a:xfrm>
        </p:spPr>
        <p:txBody>
          <a:bodyPr>
            <a:normAutofit fontScale="90000"/>
          </a:bodyPr>
          <a:lstStyle/>
          <a:p>
            <a:r>
              <a:rPr lang="en-US" dirty="0"/>
              <a:t>Las </a:t>
            </a:r>
            <a:r>
              <a:rPr lang="en-US" dirty="0" err="1"/>
              <a:t>últimas</a:t>
            </a:r>
            <a:r>
              <a:rPr lang="en-US" dirty="0"/>
              <a:t> horas de Jesús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659C91F-EBA9-42FF-8169-85D6B3B0BD4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74043" y="1371601"/>
            <a:ext cx="8503920" cy="685800"/>
          </a:xfrm>
        </p:spPr>
        <p:txBody>
          <a:bodyPr/>
          <a:lstStyle/>
          <a:p>
            <a:r>
              <a:rPr lang="en-US" dirty="0" err="1"/>
              <a:t>Lecciones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5791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Green Yellow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4167</TotalTime>
  <Words>669</Words>
  <Application>Microsoft Office PowerPoint</Application>
  <PresentationFormat>On-screen Show (4:3)</PresentationFormat>
  <Paragraphs>77</Paragraphs>
  <Slides>11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Copperplate Gothic Bold</vt:lpstr>
      <vt:lpstr>Courier New</vt:lpstr>
      <vt:lpstr>Georgia</vt:lpstr>
      <vt:lpstr>Times New Roman</vt:lpstr>
      <vt:lpstr>Wingdings</vt:lpstr>
      <vt:lpstr>Wingdings 2</vt:lpstr>
      <vt:lpstr>Civic</vt:lpstr>
      <vt:lpstr>Las últimas horas de Jesús</vt:lpstr>
      <vt:lpstr>Las últimas horas de Jesús</vt:lpstr>
      <vt:lpstr>Las últimas horas de Jesús</vt:lpstr>
      <vt:lpstr>Las últimas horas de Jesús</vt:lpstr>
      <vt:lpstr>Las últimas horas de Jesús</vt:lpstr>
      <vt:lpstr>Las últimas horas de Jesús</vt:lpstr>
      <vt:lpstr>Las últimas horas de Jesús</vt:lpstr>
      <vt:lpstr>Las últimas horas de Jesús</vt:lpstr>
      <vt:lpstr>Las últimas horas de Jesús</vt:lpstr>
      <vt:lpstr>Las últimas horas de Jesús</vt:lpstr>
      <vt:lpstr>Las últimas horas de Jesús</vt:lpstr>
    </vt:vector>
  </TitlesOfParts>
  <Company>EVANGELIST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rdward</dc:creator>
  <cp:lastModifiedBy>Ross Ward</cp:lastModifiedBy>
  <cp:revision>587</cp:revision>
  <cp:lastPrinted>2021-12-19T12:45:59Z</cp:lastPrinted>
  <dcterms:created xsi:type="dcterms:W3CDTF">1998-07-07T15:18:40Z</dcterms:created>
  <dcterms:modified xsi:type="dcterms:W3CDTF">2021-12-19T12:46:04Z</dcterms:modified>
</cp:coreProperties>
</file>