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11"/>
  </p:notesMasterIdLst>
  <p:sldIdLst>
    <p:sldId id="266" r:id="rId2"/>
    <p:sldId id="268" r:id="rId3"/>
    <p:sldId id="270" r:id="rId4"/>
    <p:sldId id="274" r:id="rId5"/>
    <p:sldId id="271" r:id="rId6"/>
    <p:sldId id="272" r:id="rId7"/>
    <p:sldId id="275" r:id="rId8"/>
    <p:sldId id="273" r:id="rId9"/>
    <p:sldId id="27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8592" autoAdjust="0"/>
  </p:normalViewPr>
  <p:slideViewPr>
    <p:cSldViewPr snapToGrid="0">
      <p:cViewPr varScale="1">
        <p:scale>
          <a:sx n="80" d="100"/>
          <a:sy n="80" d="100"/>
        </p:scale>
        <p:origin x="16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7D652-0374-455E-A670-CF21E874AE35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8649D-56A4-451F-9E84-E72118F1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 25, according to abilities</a:t>
            </a:r>
          </a:p>
          <a:p>
            <a:r>
              <a:rPr lang="en-US" dirty="0"/>
              <a:t>1 Cor 12, jealousy over abilities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D8649D-56A4-451F-9E84-E72118F134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5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836B4-91A6-441B-B372-6236CC704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36525"/>
            <a:ext cx="6858000" cy="1808389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anchor="ctr">
            <a:noAutofit/>
          </a:bodyPr>
          <a:lstStyle>
            <a:lvl1pPr algn="ctr">
              <a:defRPr sz="80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3ED99-B084-4065-A15A-FE085C10C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3602038"/>
            <a:ext cx="4397828" cy="1655762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4E2D2-8125-4553-B8FF-EF318E15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4605-877D-4CBA-B90B-B7D7F001E8DC}" type="datetime1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489D9-98F7-4DC6-B43D-7693D1CF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F31BA-0162-4FED-BCFA-FBF10851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3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C16A-72B3-48AB-AC64-F682CF322CB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ED6AA-1007-428B-87DE-0A047B231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6C469-1FDE-4F7C-AF8C-640859E15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B9F77-59F1-442C-88F8-F506ECB178F2}" type="datetime1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37372-9535-41C9-AC4D-5927A5E7B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3B83F-26FC-421B-83D5-DA370B202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863D82-0A71-4CCD-831B-084C7A5CCE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082" y="4052455"/>
            <a:ext cx="2387870" cy="257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38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DD1C5-87AD-49EC-A683-E53558C1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ABF40-612E-4FBF-ABD8-34028AA3B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38CEF-E2ED-40BC-8FBE-194C390DF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1A47-38F2-405A-A31A-9B584A660C8F}" type="datetime1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80CE3-DFE2-4493-ADAE-2D6AEBE1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73C4B-C99E-4FE3-9F3F-0161B1CE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E3B1-EA72-4B1B-B85D-E61E5765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71F43-4C08-49E8-BE70-96A62E0D3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49F94-CDA4-4BC9-B157-1A4DF3AB2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469FA-1196-418F-958D-C26CE835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9A0C5-5301-4520-A9ED-EEE4BC4B302B}" type="datetime1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3EBE7-36DA-4091-994F-FA26D71F8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679FC-1934-4298-8C8B-240368A9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63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7BA46-BA41-46F3-9DD6-8DF54E431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E1B3F8-139D-42A6-84D3-5CDED8767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4905-2EED-4E9E-B399-ECE03846219A}" type="datetime1">
              <a:rPr lang="en-US" smtClean="0"/>
              <a:t>12/5/2021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20C89-94E8-473E-A287-C4AA6DBC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862A6-C69C-4185-89EB-FE11746DA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5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30131B-AAF6-49F0-8FA5-77368611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1C71E-86FE-4E35-889D-1CD1387546EB}" type="datetime1">
              <a:rPr lang="en-US" smtClean="0"/>
              <a:t>12/5/2021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E82CCA-B991-4B7B-86AB-DE85C341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BF3F3-BF0F-4F7B-B0D0-6718EFC82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78449F9-232E-4E43-BE8F-FAF27AFB70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-1"/>
            <a:ext cx="9144001" cy="68824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528C3-DAA9-4F3E-92DD-B1EAA0A2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 anchor="ctr">
            <a:noAutofit/>
          </a:bodyPr>
          <a:lstStyle>
            <a:lvl1pPr algn="ctr">
              <a:defRPr sz="4400" b="1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8D1C6-A796-4153-9372-9AA25893F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/>
          <a:lstStyle>
            <a:lvl1pPr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600"/>
            </a:lvl2pPr>
            <a:lvl3pPr marL="800100" indent="-342900">
              <a:buSzPct val="80000"/>
              <a:buFont typeface="Wingdings" panose="05000000000000000000" pitchFamily="2" charset="2"/>
              <a:buChar char="q"/>
              <a:defRPr sz="3200"/>
            </a:lvl3pPr>
            <a:lvl4pPr marL="1257300" indent="-342900">
              <a:buSzPct val="80000"/>
              <a:buFont typeface="Wingdings" panose="05000000000000000000" pitchFamily="2" charset="2"/>
              <a:buChar char="Ø"/>
              <a:defRPr sz="2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AA746-8358-4A43-8CF7-8FA44FADC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74377-3C5E-4CEB-8A58-3D83C52B1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F5548-8DBB-4DD4-8826-E537321C6FB9}" type="datetime1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576BA-2AA8-4682-95EE-6E7A3B32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27A68-BC37-45B5-9FD4-449B47B50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fld id="{66A697DA-7DA1-4C32-B0A1-759F640E8FE1}" type="slidenum">
              <a:rPr lang="en-US" smtClean="0"/>
              <a:pPr/>
              <a:t>‹#›</a:t>
            </a:fld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724A51-32BF-4D98-AEA6-E5F2CD8EB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427" y="4052455"/>
            <a:ext cx="3340822" cy="280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1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285088-7646-424D-B5C7-F473097BF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C0CB3-F2F9-4FA8-94F4-818BEA03E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D7588-4CE2-496C-B11B-CA2C687EB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F5398-D632-41EA-9813-4700BB5009EB}" type="datetime1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ED15F-AE0D-476E-BADA-CE9D52B9F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DD162-0803-400F-9504-B3A71A8D0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697DA-7DA1-4C32-B0A1-759F640E8F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7D9FF-3199-403C-B1DA-A5CFB9885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61926"/>
            <a:ext cx="9144000" cy="701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1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7" r:id="rId5"/>
    <p:sldLayoutId id="2147483688" r:id="rId6"/>
    <p:sldLayoutId id="214748368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B84776-A8FA-4531-AAB9-20C35F35DA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2022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669EE3F-8425-4052-8073-18B320788D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Goals &amp; Objectives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5834BA-B4EE-4795-B14E-705F51B52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4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/>
          </a:bodyPr>
          <a:lstStyle/>
          <a:p>
            <a:r>
              <a:rPr lang="en-US" dirty="0"/>
              <a:t>New Year Resolutions</a:t>
            </a:r>
          </a:p>
          <a:p>
            <a:pPr lvl="1"/>
            <a:r>
              <a:rPr lang="en-US" dirty="0"/>
              <a:t>Individual Goals &amp; Plans</a:t>
            </a:r>
          </a:p>
          <a:p>
            <a:pPr lvl="2"/>
            <a:r>
              <a:rPr lang="en-US" dirty="0"/>
              <a:t>Financial</a:t>
            </a:r>
          </a:p>
          <a:p>
            <a:pPr lvl="2"/>
            <a:r>
              <a:rPr lang="en-US" dirty="0"/>
              <a:t>Work</a:t>
            </a:r>
          </a:p>
          <a:p>
            <a:pPr lvl="2"/>
            <a:r>
              <a:rPr lang="en-US" dirty="0"/>
              <a:t>Vacation</a:t>
            </a:r>
          </a:p>
          <a:p>
            <a:pPr lvl="2"/>
            <a:r>
              <a:rPr lang="en-US" dirty="0"/>
              <a:t>Personal Development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697DA-7DA1-4C32-B0A1-759F640E8F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3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Family Visits to Services </a:t>
            </a:r>
          </a:p>
          <a:p>
            <a:pPr lvl="1"/>
            <a:r>
              <a:rPr lang="en-US" dirty="0"/>
              <a:t>Many have “come back”</a:t>
            </a:r>
          </a:p>
          <a:p>
            <a:pPr marL="0" lvl="1" indent="0">
              <a:buNone/>
            </a:pPr>
            <a:endParaRPr lang="en-US" dirty="0"/>
          </a:p>
          <a:p>
            <a:r>
              <a:rPr lang="en-US" dirty="0"/>
              <a:t>Our Attributes</a:t>
            </a:r>
          </a:p>
          <a:p>
            <a:pPr lvl="1"/>
            <a:r>
              <a:rPr lang="en-US" dirty="0"/>
              <a:t>United</a:t>
            </a:r>
          </a:p>
          <a:p>
            <a:pPr lvl="1"/>
            <a:r>
              <a:rPr lang="en-US" dirty="0"/>
              <a:t>Supporting</a:t>
            </a:r>
          </a:p>
          <a:p>
            <a:pPr lvl="1"/>
            <a:r>
              <a:rPr lang="en-US" dirty="0"/>
              <a:t>Encouraging</a:t>
            </a:r>
          </a:p>
          <a:p>
            <a:pPr lvl="1"/>
            <a:r>
              <a:rPr lang="en-US" dirty="0"/>
              <a:t>Active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Conditions That Allow For Development</a:t>
            </a:r>
          </a:p>
          <a:p>
            <a:pPr lvl="1"/>
            <a:r>
              <a:rPr lang="en-US" dirty="0"/>
              <a:t>Spiritual Growth</a:t>
            </a:r>
          </a:p>
          <a:p>
            <a:pPr lvl="1"/>
            <a:r>
              <a:rPr lang="en-US" dirty="0"/>
              <a:t>Numerical Growth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r>
              <a:rPr lang="en-US" dirty="0"/>
              <a:t>2021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/>
          </a:bodyPr>
          <a:lstStyle/>
          <a:p>
            <a:r>
              <a:rPr lang="en-US" dirty="0"/>
              <a:t>Opportunities for Involvement</a:t>
            </a:r>
          </a:p>
          <a:p>
            <a:pPr lvl="1"/>
            <a:r>
              <a:rPr lang="en-US" dirty="0"/>
              <a:t>Rom 12:3-8, Using our Ability</a:t>
            </a:r>
          </a:p>
          <a:p>
            <a:pPr lvl="1"/>
            <a:r>
              <a:rPr lang="en-US" dirty="0"/>
              <a:t>Active in Leading Worship</a:t>
            </a:r>
          </a:p>
          <a:p>
            <a:pPr lvl="1"/>
            <a:r>
              <a:rPr lang="en-US" dirty="0"/>
              <a:t>Teaching or Assisting in a Bible Class</a:t>
            </a:r>
          </a:p>
          <a:p>
            <a:pPr lvl="1"/>
            <a:r>
              <a:rPr lang="en-US" dirty="0"/>
              <a:t>Building &amp; Grounds Upkeep</a:t>
            </a:r>
          </a:p>
          <a:p>
            <a:pPr lvl="1"/>
            <a:r>
              <a:rPr lang="en-US"/>
              <a:t>Financial Support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r>
              <a:rPr lang="en-US" dirty="0"/>
              <a:t>Individual</a:t>
            </a:r>
          </a:p>
          <a:p>
            <a:r>
              <a:rPr lang="en-US" dirty="0"/>
              <a:t>Engagement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7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/>
          </a:bodyPr>
          <a:lstStyle/>
          <a:p>
            <a:r>
              <a:rPr lang="en-US" dirty="0"/>
              <a:t>Tools For Development</a:t>
            </a:r>
          </a:p>
          <a:p>
            <a:pPr lvl="1"/>
            <a:r>
              <a:rPr lang="en-US" dirty="0"/>
              <a:t>Bulletin &amp; Lesson Outlines</a:t>
            </a:r>
          </a:p>
          <a:p>
            <a:pPr lvl="1"/>
            <a:r>
              <a:rPr lang="en-US" dirty="0"/>
              <a:t>Sunday Morning Bible Class(es)</a:t>
            </a:r>
          </a:p>
          <a:p>
            <a:pPr lvl="2"/>
            <a:r>
              <a:rPr lang="en-US" dirty="0"/>
              <a:t>2 Adult Level</a:t>
            </a:r>
          </a:p>
          <a:p>
            <a:pPr lvl="2"/>
            <a:r>
              <a:rPr lang="en-US" dirty="0"/>
              <a:t>Kids</a:t>
            </a:r>
          </a:p>
          <a:p>
            <a:pPr lvl="1"/>
            <a:r>
              <a:rPr lang="en-US" dirty="0"/>
              <a:t>Wednesday Evening Bible Class</a:t>
            </a:r>
          </a:p>
          <a:p>
            <a:pPr lvl="2"/>
            <a:r>
              <a:rPr lang="en-US" dirty="0"/>
              <a:t>Ephesians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r>
              <a:rPr lang="en-US" dirty="0"/>
              <a:t>Spiritual Growth &amp; Development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/>
          </a:bodyPr>
          <a:lstStyle/>
          <a:p>
            <a:r>
              <a:rPr lang="en-US" dirty="0"/>
              <a:t>Lessons Topics Preached</a:t>
            </a:r>
          </a:p>
          <a:p>
            <a:pPr lvl="1"/>
            <a:r>
              <a:rPr lang="en-US" dirty="0"/>
              <a:t>From James</a:t>
            </a:r>
          </a:p>
          <a:p>
            <a:pPr lvl="1"/>
            <a:r>
              <a:rPr lang="en-US" dirty="0"/>
              <a:t>From Philippians </a:t>
            </a:r>
          </a:p>
          <a:p>
            <a:pPr lvl="1"/>
            <a:r>
              <a:rPr lang="en-US" dirty="0"/>
              <a:t>Walking with Jesus</a:t>
            </a:r>
          </a:p>
          <a:p>
            <a:pPr lvl="1"/>
            <a:r>
              <a:rPr lang="en-US" dirty="0"/>
              <a:t>Knowing God</a:t>
            </a:r>
          </a:p>
          <a:p>
            <a:pPr lvl="1"/>
            <a:r>
              <a:rPr lang="en-US" dirty="0"/>
              <a:t>Christian Purpose</a:t>
            </a:r>
          </a:p>
          <a:p>
            <a:pPr lvl="1"/>
            <a:r>
              <a:rPr lang="en-US" dirty="0"/>
              <a:t>Spiritual Weighty Matters</a:t>
            </a:r>
          </a:p>
          <a:p>
            <a:pPr lvl="1"/>
            <a:r>
              <a:rPr lang="en-US" dirty="0"/>
              <a:t>Foundational Bible Doctrines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r>
              <a:rPr lang="en-US" dirty="0"/>
              <a:t>Spiritual Growth &amp; Development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0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/>
          </a:bodyPr>
          <a:lstStyle/>
          <a:p>
            <a:r>
              <a:rPr lang="en-US" dirty="0"/>
              <a:t>Bible Studies</a:t>
            </a:r>
          </a:p>
          <a:p>
            <a:pPr lvl="1"/>
            <a:r>
              <a:rPr lang="en-US" dirty="0"/>
              <a:t>Galatians</a:t>
            </a:r>
          </a:p>
          <a:p>
            <a:pPr lvl="1"/>
            <a:r>
              <a:rPr lang="en-US" dirty="0"/>
              <a:t>How to Study</a:t>
            </a:r>
          </a:p>
          <a:p>
            <a:pPr lvl="1"/>
            <a:r>
              <a:rPr lang="en-US" dirty="0"/>
              <a:t>Ephesians (Active)</a:t>
            </a:r>
          </a:p>
          <a:p>
            <a:pPr lvl="1"/>
            <a:r>
              <a:rPr lang="en-US" dirty="0"/>
              <a:t>Genesis (Active)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r>
              <a:rPr lang="en-US" dirty="0"/>
              <a:t>Spiritual Growth &amp; Development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7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 fontScale="92500"/>
          </a:bodyPr>
          <a:lstStyle/>
          <a:p>
            <a:r>
              <a:rPr lang="en-US" dirty="0"/>
              <a:t>Lessons Topics for 2022</a:t>
            </a:r>
          </a:p>
          <a:p>
            <a:pPr lvl="1"/>
            <a:r>
              <a:rPr lang="en-US" dirty="0"/>
              <a:t>Walking With Jesus</a:t>
            </a:r>
          </a:p>
          <a:p>
            <a:pPr lvl="1"/>
            <a:r>
              <a:rPr lang="en-US" dirty="0"/>
              <a:t>Foundational Bible Doctrines</a:t>
            </a:r>
          </a:p>
          <a:p>
            <a:pPr lvl="2"/>
            <a:r>
              <a:rPr lang="en-US" dirty="0"/>
              <a:t>Baptism</a:t>
            </a:r>
          </a:p>
          <a:p>
            <a:pPr lvl="2"/>
            <a:r>
              <a:rPr lang="en-US" dirty="0"/>
              <a:t>Holy Spirit</a:t>
            </a:r>
          </a:p>
          <a:p>
            <a:pPr lvl="2"/>
            <a:r>
              <a:rPr lang="en-US" dirty="0"/>
              <a:t>Eternal Life</a:t>
            </a:r>
          </a:p>
          <a:p>
            <a:pPr lvl="1"/>
            <a:r>
              <a:rPr lang="en-US" dirty="0"/>
              <a:t>Spiritual Weighty Matters</a:t>
            </a:r>
          </a:p>
          <a:p>
            <a:pPr lvl="2"/>
            <a:r>
              <a:rPr lang="en-US" dirty="0"/>
              <a:t>Relationships</a:t>
            </a:r>
          </a:p>
          <a:p>
            <a:pPr lvl="2"/>
            <a:r>
              <a:rPr lang="en-US" dirty="0"/>
              <a:t>Communications</a:t>
            </a:r>
          </a:p>
          <a:p>
            <a:pPr lvl="2"/>
            <a:r>
              <a:rPr lang="en-US" dirty="0"/>
              <a:t>Spiritual Fruit</a:t>
            </a:r>
          </a:p>
          <a:p>
            <a:pPr lvl="2"/>
            <a:r>
              <a:rPr lang="en-US" dirty="0"/>
              <a:t>Fellowship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r>
              <a:rPr lang="en-US" dirty="0"/>
              <a:t>Spiritual Growth &amp; Development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5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B19E5-767B-434C-BE23-C874AF653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2" y="249380"/>
            <a:ext cx="3340822" cy="1600200"/>
          </a:xfrm>
        </p:spPr>
        <p:txBody>
          <a:bodyPr/>
          <a:lstStyle/>
          <a:p>
            <a:r>
              <a:rPr lang="en-US" dirty="0"/>
              <a:t>2022</a:t>
            </a:r>
            <a:br>
              <a:rPr lang="en-US" dirty="0"/>
            </a:br>
            <a:r>
              <a:rPr lang="en-US" dirty="0"/>
              <a:t>Goals &amp; Objectives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8140E6-F221-490C-AB2A-F12B910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7" y="633845"/>
            <a:ext cx="5121131" cy="6087630"/>
          </a:xfrm>
        </p:spPr>
        <p:txBody>
          <a:bodyPr>
            <a:normAutofit/>
          </a:bodyPr>
          <a:lstStyle/>
          <a:p>
            <a:r>
              <a:rPr lang="en-US" dirty="0"/>
              <a:t>Personal Engagement &amp; Involvement </a:t>
            </a:r>
          </a:p>
          <a:p>
            <a:pPr lvl="1"/>
            <a:r>
              <a:rPr lang="en-US" dirty="0"/>
              <a:t>Learning</a:t>
            </a:r>
          </a:p>
          <a:p>
            <a:pPr lvl="1"/>
            <a:r>
              <a:rPr lang="en-US" dirty="0"/>
              <a:t>Leading</a:t>
            </a:r>
          </a:p>
          <a:p>
            <a:pPr lvl="1"/>
            <a:r>
              <a:rPr lang="en-US" dirty="0"/>
              <a:t>Working</a:t>
            </a:r>
          </a:p>
          <a:p>
            <a:pPr lvl="1"/>
            <a:r>
              <a:rPr lang="en-US" dirty="0"/>
              <a:t>Participating </a:t>
            </a:r>
          </a:p>
          <a:p>
            <a:pPr lvl="1"/>
            <a:r>
              <a:rPr lang="en-US" dirty="0"/>
              <a:t>Encouraging Others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0EF437-668D-45D4-A1B4-AA9D40237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92" y="2057400"/>
            <a:ext cx="3340822" cy="199505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09C81-6370-4540-8D75-76C86817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3736" y="6353464"/>
            <a:ext cx="802699" cy="365125"/>
          </a:xfrm>
        </p:spPr>
        <p:txBody>
          <a:bodyPr/>
          <a:lstStyle/>
          <a:p>
            <a:fld id="{66A697DA-7DA1-4C32-B0A1-759F640E8FE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7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163</TotalTime>
  <Words>240</Words>
  <Application>Microsoft Office PowerPoint</Application>
  <PresentationFormat>On-screen Show (4:3)</PresentationFormat>
  <Paragraphs>90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Calibri</vt:lpstr>
      <vt:lpstr>Calibri Light</vt:lpstr>
      <vt:lpstr>Wingdings</vt:lpstr>
      <vt:lpstr>Custom Design</vt:lpstr>
      <vt:lpstr>2022</vt:lpstr>
      <vt:lpstr>2022 Goals &amp; Objectives</vt:lpstr>
      <vt:lpstr>2022 Goals &amp; Objectives</vt:lpstr>
      <vt:lpstr>2022 Goals &amp; Objectives</vt:lpstr>
      <vt:lpstr>2022 Goals &amp; Objectives</vt:lpstr>
      <vt:lpstr>2022 Goals &amp; Objectives</vt:lpstr>
      <vt:lpstr>2022 Goals &amp; Objectives</vt:lpstr>
      <vt:lpstr>2022 Goals &amp; Objectives</vt:lpstr>
      <vt:lpstr>2022 Goals &amp; Objectives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</dc:title>
  <dc:creator>Ross Ward</dc:creator>
  <cp:lastModifiedBy>Ross Ward</cp:lastModifiedBy>
  <cp:revision>113</cp:revision>
  <dcterms:created xsi:type="dcterms:W3CDTF">2020-12-17T17:51:47Z</dcterms:created>
  <dcterms:modified xsi:type="dcterms:W3CDTF">2021-12-05T22:25:53Z</dcterms:modified>
</cp:coreProperties>
</file>