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56" r:id="rId2"/>
    <p:sldId id="276" r:id="rId3"/>
    <p:sldId id="258" r:id="rId4"/>
    <p:sldId id="278" r:id="rId5"/>
    <p:sldId id="279" r:id="rId6"/>
    <p:sldId id="281" r:id="rId7"/>
    <p:sldId id="282" r:id="rId8"/>
    <p:sldId id="288" r:id="rId9"/>
    <p:sldId id="286" r:id="rId10"/>
    <p:sldId id="283" r:id="rId11"/>
    <p:sldId id="277" r:id="rId12"/>
    <p:sldId id="289" r:id="rId13"/>
    <p:sldId id="28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169" autoAdjust="0"/>
  </p:normalViewPr>
  <p:slideViewPr>
    <p:cSldViewPr snapToGrid="0">
      <p:cViewPr varScale="1">
        <p:scale>
          <a:sx n="80" d="100"/>
          <a:sy n="80" d="100"/>
        </p:scale>
        <p:origin x="16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EDD7E-E1E2-4639-AA56-DEA8131F858E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A5031-2F09-45D3-B117-579162603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73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552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19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313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0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81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703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908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956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321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371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839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867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89853B5D-D8DA-41AF-AC60-EECF81B8E3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63"/>
            <a:ext cx="9172624" cy="68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66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>
            <a:noAutofit/>
          </a:bodyPr>
          <a:lstStyle>
            <a:lvl1pPr>
              <a:defRPr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321645" y="1631372"/>
            <a:ext cx="8531409" cy="5060374"/>
          </a:xfrm>
        </p:spPr>
        <p:txBody>
          <a:bodyPr/>
          <a:lstStyle>
            <a:lvl1pPr marL="0" indent="0">
              <a:buNone/>
              <a:defRPr sz="3200" b="1" cap="none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2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8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57300" indent="-342900">
              <a:buSzPct val="65000"/>
              <a:buFont typeface="Wingdings" panose="05000000000000000000" pitchFamily="2" charset="2"/>
              <a:buChar char="q"/>
              <a:defRPr sz="24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01FC6C8-B1C7-4B49-A56B-E266D82F1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tx1"/>
                </a:solidFill>
              </a:defRPr>
            </a:lvl1pPr>
          </a:lstStyle>
          <a:p>
            <a:fld id="{6249D860-E73A-4A11-A58A-0C5D3CA0E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62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9769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1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59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809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824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36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56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6111C-182C-443D-ABB8-3834094A8FAC}" type="datetimeFigureOut">
              <a:rPr lang="en-US" smtClean="0">
                <a:solidFill>
                  <a:srgbClr val="D4D2D0">
                    <a:shade val="50000"/>
                  </a:srgbClr>
                </a:solidFill>
              </a:rPr>
              <a:pPr/>
              <a:t>11/8/2021</a:t>
            </a:fld>
            <a:endParaRPr lang="en-US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6BCC-3617-4B3B-9E5D-35499A019C18}" type="slidenum">
              <a:rPr lang="en-US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865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2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Droplets-SD-Content-R1d.png">
            <a:extLst>
              <a:ext uri="{FF2B5EF4-FFF2-40B4-BE49-F238E27FC236}">
                <a16:creationId xmlns:a16="http://schemas.microsoft.com/office/drawing/2014/main" id="{9F34B111-2E81-4F18-BE80-99344575465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7" y="-7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4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9" r:id="rId9"/>
    <p:sldLayoutId id="2147483720" r:id="rId10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7410E20-8725-4E66-BFA6-7FE8FF283FFD}"/>
              </a:ext>
            </a:extLst>
          </p:cNvPr>
          <p:cNvSpPr/>
          <p:nvPr/>
        </p:nvSpPr>
        <p:spPr>
          <a:xfrm>
            <a:off x="324851" y="6030650"/>
            <a:ext cx="3633538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Phil 2:5-8</a:t>
            </a:r>
          </a:p>
        </p:txBody>
      </p:sp>
    </p:spTree>
    <p:extLst>
      <p:ext uri="{BB962C8B-B14F-4D97-AF65-F5344CB8AC3E}">
        <p14:creationId xmlns:p14="http://schemas.microsoft.com/office/powerpoint/2010/main" val="338895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Power of Thoughts</a:t>
            </a:r>
          </a:p>
          <a:p>
            <a:pPr lvl="1"/>
            <a:r>
              <a:rPr lang="en-US" dirty="0"/>
              <a:t>“Oh, be careful, little eyes, what you see” </a:t>
            </a:r>
          </a:p>
          <a:p>
            <a:pPr lvl="2"/>
            <a:r>
              <a:rPr lang="en-US" dirty="0"/>
              <a:t>(Hear, Say, Do, Go)</a:t>
            </a:r>
          </a:p>
          <a:p>
            <a:pPr lvl="1"/>
            <a:r>
              <a:rPr lang="en-US" dirty="0"/>
              <a:t>“A lie told once remains a lie, but a lie told a thousand times becomes the truth”, Joseph Goebbels</a:t>
            </a:r>
          </a:p>
          <a:p>
            <a:pPr lvl="1"/>
            <a:r>
              <a:rPr lang="en-US" dirty="0"/>
              <a:t>Non-Traditional Medical Treatments</a:t>
            </a:r>
          </a:p>
          <a:p>
            <a:pPr lvl="2"/>
            <a:r>
              <a:rPr lang="en-US" dirty="0"/>
              <a:t>Placebo </a:t>
            </a:r>
          </a:p>
          <a:p>
            <a:pPr lvl="2"/>
            <a:r>
              <a:rPr lang="en-US" dirty="0"/>
              <a:t>Hypnotism</a:t>
            </a:r>
          </a:p>
          <a:p>
            <a:pPr lvl="2"/>
            <a:r>
              <a:rPr lang="en-US" dirty="0"/>
              <a:t>Electric shock therapy (EST)</a:t>
            </a:r>
          </a:p>
          <a:p>
            <a:pPr lvl="2"/>
            <a:r>
              <a:rPr lang="en-US" dirty="0"/>
              <a:t>WebMD &amp; Mayo clinic </a:t>
            </a:r>
          </a:p>
          <a:p>
            <a:pPr lvl="1"/>
            <a:r>
              <a:rPr lang="en-US" dirty="0"/>
              <a:t>We can Train (Re-Train) our Brains.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7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Theme in Philippians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Paul and Thoughts/Thinking </a:t>
            </a:r>
          </a:p>
          <a:p>
            <a:pPr lvl="1"/>
            <a:r>
              <a:rPr lang="en-US" dirty="0"/>
              <a:t>Mind – </a:t>
            </a:r>
            <a:r>
              <a:rPr lang="en-US" dirty="0" err="1"/>
              <a:t>phroneo</a:t>
            </a:r>
            <a:r>
              <a:rPr lang="en-US" dirty="0"/>
              <a:t>̄ –  11x</a:t>
            </a:r>
          </a:p>
          <a:p>
            <a:pPr lvl="1"/>
            <a:r>
              <a:rPr lang="en-US" dirty="0"/>
              <a:t>Mind – </a:t>
            </a:r>
            <a:r>
              <a:rPr lang="en-US" dirty="0" err="1"/>
              <a:t>noēma</a:t>
            </a:r>
            <a:r>
              <a:rPr lang="en-US" dirty="0"/>
              <a:t> – 1x</a:t>
            </a:r>
          </a:p>
          <a:p>
            <a:pPr lvl="1"/>
            <a:r>
              <a:rPr lang="en-US" dirty="0"/>
              <a:t>Like minded – </a:t>
            </a:r>
            <a:r>
              <a:rPr lang="en-US" dirty="0" err="1"/>
              <a:t>isopsuchos</a:t>
            </a:r>
            <a:r>
              <a:rPr lang="en-US" dirty="0"/>
              <a:t> – 1x</a:t>
            </a:r>
          </a:p>
          <a:p>
            <a:pPr lvl="1"/>
            <a:r>
              <a:rPr lang="en-US" dirty="0"/>
              <a:t>Count – </a:t>
            </a:r>
            <a:r>
              <a:rPr lang="en-US" dirty="0" err="1"/>
              <a:t>logizomai</a:t>
            </a:r>
            <a:r>
              <a:rPr lang="en-US" dirty="0"/>
              <a:t> – 2x</a:t>
            </a:r>
          </a:p>
          <a:p>
            <a:pPr lvl="1"/>
            <a:r>
              <a:rPr lang="en-US" dirty="0"/>
              <a:t>Count – </a:t>
            </a:r>
            <a:r>
              <a:rPr lang="en-US" dirty="0" err="1"/>
              <a:t>hēgeomai</a:t>
            </a:r>
            <a:r>
              <a:rPr lang="en-US" dirty="0"/>
              <a:t> – 6x</a:t>
            </a:r>
          </a:p>
          <a:p>
            <a:pPr lvl="1"/>
            <a:r>
              <a:rPr lang="en-US" dirty="0"/>
              <a:t>Careful – </a:t>
            </a:r>
            <a:r>
              <a:rPr lang="en-US" dirty="0" err="1"/>
              <a:t>merimnao</a:t>
            </a:r>
            <a:r>
              <a:rPr lang="en-US" dirty="0"/>
              <a:t>̄ – 2x</a:t>
            </a:r>
          </a:p>
          <a:p>
            <a:pPr lvl="1"/>
            <a:r>
              <a:rPr lang="en-US" dirty="0"/>
              <a:t>Mark (Consider) – </a:t>
            </a:r>
            <a:r>
              <a:rPr lang="en-US" dirty="0" err="1"/>
              <a:t>skopeo</a:t>
            </a:r>
            <a:r>
              <a:rPr lang="en-US" dirty="0"/>
              <a:t>̄ – 2x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4CD9E6-868C-4676-A534-12084F7E86DC}"/>
              </a:ext>
            </a:extLst>
          </p:cNvPr>
          <p:cNvSpPr txBox="1"/>
          <p:nvPr/>
        </p:nvSpPr>
        <p:spPr>
          <a:xfrm>
            <a:off x="392210" y="2169032"/>
            <a:ext cx="8698831" cy="3631763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500" dirty="0"/>
              <a:t>25 Words of Thinking</a:t>
            </a:r>
          </a:p>
        </p:txBody>
      </p:sp>
    </p:spTree>
    <p:extLst>
      <p:ext uri="{BB962C8B-B14F-4D97-AF65-F5344CB8AC3E}">
        <p14:creationId xmlns:p14="http://schemas.microsoft.com/office/powerpoint/2010/main" val="417263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Thoughts/Thinking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Anchored-Together Thoughts</a:t>
            </a:r>
          </a:p>
          <a:p>
            <a:pPr lvl="1"/>
            <a:r>
              <a:rPr lang="en-US" dirty="0"/>
              <a:t>Phil 1:27-30, Stand Fast</a:t>
            </a:r>
          </a:p>
          <a:p>
            <a:pPr lvl="2"/>
            <a:r>
              <a:rPr lang="en-US" dirty="0"/>
              <a:t>1:28, Without Fear</a:t>
            </a:r>
          </a:p>
          <a:p>
            <a:pPr lvl="2"/>
            <a:r>
              <a:rPr lang="en-US" dirty="0"/>
              <a:t>Against Adversaries</a:t>
            </a:r>
          </a:p>
          <a:p>
            <a:pPr lvl="2"/>
            <a:r>
              <a:rPr lang="en-US" dirty="0"/>
              <a:t>Stand Up For </a:t>
            </a:r>
          </a:p>
          <a:p>
            <a:pPr lvl="3"/>
            <a:r>
              <a:rPr lang="en-US" dirty="0"/>
              <a:t>Belief In Christ</a:t>
            </a:r>
          </a:p>
          <a:p>
            <a:pPr lvl="3"/>
            <a:r>
              <a:rPr lang="en-US" dirty="0"/>
              <a:t>Suffering For Christ </a:t>
            </a:r>
          </a:p>
          <a:p>
            <a:pPr lvl="1"/>
            <a:r>
              <a:rPr lang="en-US" dirty="0"/>
              <a:t>Phil 2:1-11, Unity &amp; Humility Of Thought</a:t>
            </a:r>
          </a:p>
          <a:p>
            <a:pPr lvl="2"/>
            <a:r>
              <a:rPr lang="en-US" dirty="0"/>
              <a:t>What Are They To Think Of Each Other? Same Thought As Jesus (Humility)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8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Thoughts/Thinking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Independent Thought </a:t>
            </a:r>
          </a:p>
          <a:p>
            <a:pPr lvl="1"/>
            <a:r>
              <a:rPr lang="en-US" dirty="0"/>
              <a:t>Phil 2:12-13, Independent Thought</a:t>
            </a:r>
          </a:p>
          <a:p>
            <a:pPr lvl="2"/>
            <a:r>
              <a:rPr lang="en-US" dirty="0"/>
              <a:t>Personal Accountability</a:t>
            </a:r>
          </a:p>
          <a:p>
            <a:pPr lvl="0"/>
            <a:r>
              <a:rPr lang="en-US" dirty="0"/>
              <a:t>Inspiring Thoughts</a:t>
            </a:r>
          </a:p>
          <a:p>
            <a:pPr lvl="1"/>
            <a:r>
              <a:rPr lang="en-US" dirty="0"/>
              <a:t>Phil 2:14-18, A Beacon Of Light</a:t>
            </a:r>
          </a:p>
          <a:p>
            <a:pPr lvl="2"/>
            <a:r>
              <a:rPr lang="en-US" dirty="0"/>
              <a:t>Encouraging, Inspiring, Exhorting</a:t>
            </a:r>
          </a:p>
          <a:p>
            <a:pPr lvl="2"/>
            <a:r>
              <a:rPr lang="en-US" dirty="0"/>
              <a:t>Not Grumbling And Complaining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8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Thoughts/Thinking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Joyful Thoughts</a:t>
            </a:r>
          </a:p>
          <a:p>
            <a:pPr lvl="1"/>
            <a:r>
              <a:rPr lang="en-US" dirty="0"/>
              <a:t>Paul’s Trials/Anxieties </a:t>
            </a:r>
          </a:p>
          <a:p>
            <a:pPr lvl="2"/>
            <a:r>
              <a:rPr lang="en-US" dirty="0"/>
              <a:t>Phil 1:12-26, What Are They To Think Of Paul’s Trials? Don’t Worry</a:t>
            </a:r>
          </a:p>
          <a:p>
            <a:pPr lvl="2"/>
            <a:r>
              <a:rPr lang="en-US" dirty="0"/>
              <a:t>Phil 2:19-30, Paul’s Thoughts (Concern For) Of Their Labors</a:t>
            </a:r>
          </a:p>
          <a:p>
            <a:pPr lvl="2"/>
            <a:r>
              <a:rPr lang="en-US" dirty="0"/>
              <a:t>Phil 4:11-19, Paul’s Thoughts Of His Circumstances</a:t>
            </a:r>
          </a:p>
          <a:p>
            <a:pPr lvl="1"/>
            <a:r>
              <a:rPr lang="en-US" dirty="0"/>
              <a:t>Philippians Anxieties</a:t>
            </a:r>
          </a:p>
          <a:p>
            <a:pPr lvl="2"/>
            <a:r>
              <a:rPr lang="en-US" dirty="0"/>
              <a:t>Phil 1:12-26, What Are They To Think Of Paul’s Trials? </a:t>
            </a:r>
          </a:p>
          <a:p>
            <a:pPr lvl="2"/>
            <a:r>
              <a:rPr lang="en-US" dirty="0"/>
              <a:t>Phil 4:10, 14-19, Philippian's Anxiety For Paul’s Care </a:t>
            </a:r>
          </a:p>
          <a:p>
            <a:pPr lvl="2"/>
            <a:r>
              <a:rPr lang="en-US" dirty="0"/>
              <a:t>Phil 2:25-30, About Epaphroditus</a:t>
            </a:r>
          </a:p>
          <a:p>
            <a:pPr lvl="2"/>
            <a:r>
              <a:rPr lang="en-US" dirty="0"/>
              <a:t>Phil 4:4-9, About Things They Should Not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13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Thoughts/Thinking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Joyful Thoughts</a:t>
            </a:r>
          </a:p>
          <a:p>
            <a:pPr lvl="1"/>
            <a:r>
              <a:rPr lang="en-US" dirty="0"/>
              <a:t>Paul’s Joy Source from Philippian Christians</a:t>
            </a:r>
          </a:p>
          <a:p>
            <a:pPr lvl="2"/>
            <a:r>
              <a:rPr lang="en-US" dirty="0"/>
              <a:t>Phil 1:4, Always in every prayer of mine for you all making request with joy</a:t>
            </a:r>
          </a:p>
          <a:p>
            <a:pPr lvl="2"/>
            <a:r>
              <a:rPr lang="en-US" dirty="0"/>
              <a:t>Phil 2:2, Fulfil ye my joy, that ye be ....</a:t>
            </a:r>
          </a:p>
          <a:p>
            <a:pPr lvl="2"/>
            <a:r>
              <a:rPr lang="en-US" dirty="0"/>
              <a:t>Phil 2:16-18, Holding forth the word of life; that I may rejoice in the day of Christ, … if I be offered upon the sacrifice and service of your faith, I joy, and rejoice with you all.18 For the same cause also do ye joy, and rejoice with me.</a:t>
            </a:r>
          </a:p>
          <a:p>
            <a:pPr lvl="1"/>
            <a:r>
              <a:rPr lang="en-US" dirty="0"/>
              <a:t> Paul’s Joy sourced from Epaphroditus</a:t>
            </a:r>
          </a:p>
          <a:p>
            <a:pPr lvl="2"/>
            <a:r>
              <a:rPr lang="en-US" dirty="0"/>
              <a:t>Phil 2:28, I sent him …that, … I may be the less sorrowful.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11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Thoughts/Thinking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Joyful Thoughts</a:t>
            </a:r>
          </a:p>
          <a:p>
            <a:pPr lvl="1"/>
            <a:r>
              <a:rPr lang="en-US" dirty="0"/>
              <a:t> Philippian’s Joy sourced from Paul</a:t>
            </a:r>
          </a:p>
          <a:p>
            <a:pPr lvl="2"/>
            <a:r>
              <a:rPr lang="en-US" dirty="0"/>
              <a:t>Phil 1:12-26, in the good that Paul is able to do</a:t>
            </a:r>
          </a:p>
          <a:p>
            <a:pPr lvl="2"/>
            <a:r>
              <a:rPr lang="en-US" dirty="0"/>
              <a:t>Phil 1:25-26, That your rejoicing … by my coming to you</a:t>
            </a:r>
          </a:p>
          <a:p>
            <a:pPr lvl="2"/>
            <a:r>
              <a:rPr lang="en-US" dirty="0"/>
              <a:t>Phil 2:16-18, …if I be offered upon the sacrifice and service of your faith, I joy, and rejoice with you all.18 For the same cause also do ye joy and rejoice with me.</a:t>
            </a:r>
          </a:p>
          <a:p>
            <a:pPr lvl="1"/>
            <a:r>
              <a:rPr lang="en-US" dirty="0"/>
              <a:t> Philippian’s Joy sourced from Epaphroditus</a:t>
            </a:r>
          </a:p>
          <a:p>
            <a:pPr lvl="2"/>
            <a:r>
              <a:rPr lang="en-US" dirty="0"/>
              <a:t>Phil 2:28, I sent him… when ye see him again, ye may rejoice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09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Thoughts/Thinking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Joyful Thoughts</a:t>
            </a:r>
          </a:p>
          <a:p>
            <a:pPr lvl="1"/>
            <a:r>
              <a:rPr lang="en-US" dirty="0"/>
              <a:t>Rejoice In Jesus</a:t>
            </a:r>
          </a:p>
          <a:p>
            <a:pPr lvl="2"/>
            <a:r>
              <a:rPr lang="en-US" dirty="0"/>
              <a:t>Phil 1:18, Christ Is Preached.. There in I Rejoice…</a:t>
            </a:r>
          </a:p>
          <a:p>
            <a:pPr lvl="2"/>
            <a:r>
              <a:rPr lang="en-US" dirty="0"/>
              <a:t>Phil 3:1, Rejoice In The Lord</a:t>
            </a:r>
          </a:p>
          <a:p>
            <a:pPr lvl="2"/>
            <a:r>
              <a:rPr lang="en-US" dirty="0"/>
              <a:t>Phil 3:3, For We … Rejoice In Christ Jesus</a:t>
            </a:r>
          </a:p>
          <a:p>
            <a:pPr lvl="2"/>
            <a:r>
              <a:rPr lang="en-US" dirty="0"/>
              <a:t>Phil 4:4, Rejoice In The Lord Always: And Again, I Say, Rejoice.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72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Thoughts/Thinking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/>
          </a:bodyPr>
          <a:lstStyle/>
          <a:p>
            <a:r>
              <a:rPr lang="en-US" dirty="0"/>
              <a:t>Content &amp; Gentle Thoughts</a:t>
            </a:r>
          </a:p>
          <a:p>
            <a:pPr lvl="1"/>
            <a:r>
              <a:rPr lang="en-US" dirty="0"/>
              <a:t>Phil 4:4-9, Contentment &amp; Moderation</a:t>
            </a:r>
          </a:p>
          <a:p>
            <a:pPr lvl="1"/>
            <a:r>
              <a:rPr lang="en-US" dirty="0"/>
              <a:t>Phil 4:11-13, Paul’s – Content</a:t>
            </a:r>
          </a:p>
          <a:p>
            <a:pPr lvl="0"/>
            <a:r>
              <a:rPr lang="en-US" dirty="0"/>
              <a:t>Past Thoughts</a:t>
            </a:r>
          </a:p>
          <a:p>
            <a:pPr lvl="1"/>
            <a:r>
              <a:rPr lang="en-US" dirty="0"/>
              <a:t>Thoughts On The Past</a:t>
            </a:r>
          </a:p>
          <a:p>
            <a:pPr lvl="2"/>
            <a:r>
              <a:rPr lang="en-US" dirty="0"/>
              <a:t>Phil 3:1-12, All Thing Lost For Jesus</a:t>
            </a:r>
          </a:p>
          <a:p>
            <a:pPr lvl="2"/>
            <a:r>
              <a:rPr lang="en-US" dirty="0"/>
              <a:t>Phil 3:13-21, Looking Forward – Striving For The Goal Line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3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Thoughts/Thinking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Mastering Our Mind </a:t>
            </a:r>
          </a:p>
          <a:p>
            <a:pPr lvl="2"/>
            <a:r>
              <a:rPr lang="en-US" dirty="0"/>
              <a:t>Beacon vs. Grumbling</a:t>
            </a:r>
          </a:p>
          <a:p>
            <a:pPr lvl="2"/>
            <a:r>
              <a:rPr lang="en-US" dirty="0"/>
              <a:t>Rejoicing vs. Anxiety </a:t>
            </a:r>
          </a:p>
          <a:p>
            <a:pPr lvl="2"/>
            <a:r>
              <a:rPr lang="en-US" dirty="0"/>
              <a:t>Appreciation, Sympathy, and Support</a:t>
            </a:r>
          </a:p>
          <a:p>
            <a:pPr lvl="2"/>
            <a:r>
              <a:rPr lang="en-US" dirty="0"/>
              <a:t>Unified – Standing Together </a:t>
            </a:r>
          </a:p>
          <a:p>
            <a:pPr lvl="1"/>
            <a:r>
              <a:rPr lang="en-US" dirty="0"/>
              <a:t>Mastering Our Heart</a:t>
            </a:r>
          </a:p>
          <a:p>
            <a:pPr lvl="2"/>
            <a:r>
              <a:rPr lang="en-US" dirty="0"/>
              <a:t>Power in Thoughts</a:t>
            </a:r>
          </a:p>
          <a:p>
            <a:pPr lvl="2"/>
            <a:r>
              <a:rPr lang="en-US" dirty="0"/>
              <a:t>Power in Positive Thinking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8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Thoughts/Thinking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“A lie told once remains a lie, but a lie told a thousand times becomes the truth”, Joseph Goebbels</a:t>
            </a:r>
          </a:p>
          <a:p>
            <a:pPr lvl="1"/>
            <a:r>
              <a:rPr lang="en-US" dirty="0"/>
              <a:t>Power of Thoughts</a:t>
            </a:r>
          </a:p>
          <a:p>
            <a:pPr lvl="2"/>
            <a:r>
              <a:rPr lang="en-US" dirty="0"/>
              <a:t>We can Train </a:t>
            </a:r>
          </a:p>
          <a:p>
            <a:pPr lvl="2"/>
            <a:r>
              <a:rPr lang="en-US" dirty="0"/>
              <a:t>We can Re-Train</a:t>
            </a:r>
          </a:p>
          <a:p>
            <a:pPr lvl="2"/>
            <a:r>
              <a:rPr lang="en-US" dirty="0"/>
              <a:t>We can Miss-Train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5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Thoughts/Thinking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Summary </a:t>
            </a:r>
          </a:p>
          <a:p>
            <a:pPr lvl="1"/>
            <a:r>
              <a:rPr lang="en-US" dirty="0"/>
              <a:t>Anchored Thoughts</a:t>
            </a:r>
          </a:p>
          <a:p>
            <a:pPr lvl="1"/>
            <a:r>
              <a:rPr lang="en-US" dirty="0"/>
              <a:t>Independent Thoughts</a:t>
            </a:r>
          </a:p>
          <a:p>
            <a:pPr lvl="1"/>
            <a:r>
              <a:rPr lang="en-US" dirty="0"/>
              <a:t>Inspiring Thoughts</a:t>
            </a:r>
          </a:p>
          <a:p>
            <a:pPr lvl="1"/>
            <a:r>
              <a:rPr lang="en-US" dirty="0"/>
              <a:t>Joyful Thoughts </a:t>
            </a:r>
          </a:p>
          <a:p>
            <a:pPr lvl="1"/>
            <a:r>
              <a:rPr lang="en-US" dirty="0"/>
              <a:t>Content &amp; Gentle Thoughts</a:t>
            </a:r>
          </a:p>
          <a:p>
            <a:pPr lvl="1"/>
            <a:r>
              <a:rPr lang="en-US" dirty="0"/>
              <a:t>Past Thoughts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5825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364</TotalTime>
  <Words>721</Words>
  <Application>Microsoft Office PowerPoint</Application>
  <PresentationFormat>On-screen Show (4:3)</PresentationFormat>
  <Paragraphs>131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Tw Cen MT</vt:lpstr>
      <vt:lpstr>Wingdings</vt:lpstr>
      <vt:lpstr>Droplet</vt:lpstr>
      <vt:lpstr>PowerPoint Presentation</vt:lpstr>
      <vt:lpstr>Introduction</vt:lpstr>
      <vt:lpstr>Theme in Philippians</vt:lpstr>
      <vt:lpstr>Thoughts/Thinking</vt:lpstr>
      <vt:lpstr>Thoughts/Thinking</vt:lpstr>
      <vt:lpstr>Thoughts/Thinking</vt:lpstr>
      <vt:lpstr>Thoughts/Thinking</vt:lpstr>
      <vt:lpstr>Thoughts/Thinking</vt:lpstr>
      <vt:lpstr>Thoughts/Thinking</vt:lpstr>
      <vt:lpstr>Thoughts/Thinking</vt:lpstr>
      <vt:lpstr>Thoughts/Thinking</vt:lpstr>
      <vt:lpstr>Thoughts/Thinking</vt:lpstr>
      <vt:lpstr>Thoughts/Thinking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Ward</dc:creator>
  <cp:lastModifiedBy>Ross Ward</cp:lastModifiedBy>
  <cp:revision>184</cp:revision>
  <dcterms:created xsi:type="dcterms:W3CDTF">2020-02-05T21:00:00Z</dcterms:created>
  <dcterms:modified xsi:type="dcterms:W3CDTF">2021-11-08T12:54:51Z</dcterms:modified>
</cp:coreProperties>
</file>