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56" r:id="rId2"/>
    <p:sldId id="276" r:id="rId3"/>
    <p:sldId id="258" r:id="rId4"/>
    <p:sldId id="278" r:id="rId5"/>
    <p:sldId id="279" r:id="rId6"/>
    <p:sldId id="281" r:id="rId7"/>
    <p:sldId id="282" r:id="rId8"/>
    <p:sldId id="288" r:id="rId9"/>
    <p:sldId id="286" r:id="rId10"/>
    <p:sldId id="283" r:id="rId11"/>
    <p:sldId id="277" r:id="rId12"/>
    <p:sldId id="289" r:id="rId13"/>
    <p:sldId id="28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169" autoAdjust="0"/>
  </p:normalViewPr>
  <p:slideViewPr>
    <p:cSldViewPr snapToGrid="0">
      <p:cViewPr varScale="1">
        <p:scale>
          <a:sx n="80" d="100"/>
          <a:sy n="80" d="100"/>
        </p:scale>
        <p:origin x="6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EDD7E-E1E2-4639-AA56-DEA8131F858E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A5031-2F09-45D3-B117-579162603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7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552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19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313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0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81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703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908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956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21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371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839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867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89853B5D-D8DA-41AF-AC60-EECF81B8E3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63"/>
            <a:ext cx="9172624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66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>
            <a:no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321645" y="1631372"/>
            <a:ext cx="8531409" cy="5060374"/>
          </a:xfrm>
        </p:spPr>
        <p:txBody>
          <a:bodyPr/>
          <a:lstStyle>
            <a:lvl1pPr marL="0" indent="0">
              <a:buNone/>
              <a:defRPr sz="3200" b="1" cap="none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8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57300" indent="-342900">
              <a:buSzPct val="65000"/>
              <a:buFont typeface="Wingdings" panose="05000000000000000000" pitchFamily="2" charset="2"/>
              <a:buChar char="q"/>
              <a:defRPr sz="24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01FC6C8-B1C7-4B49-A56B-E266D82F1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tx1"/>
                </a:solidFill>
              </a:defRPr>
            </a:lvl1pPr>
          </a:lstStyle>
          <a:p>
            <a:fld id="{6249D860-E73A-4A11-A58A-0C5D3CA0E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62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9769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1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59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80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824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6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56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6111C-182C-443D-ABB8-3834094A8FAC}" type="datetimeFigureOut">
              <a:rPr lang="en-US" smtClean="0">
                <a:solidFill>
                  <a:srgbClr val="D4D2D0">
                    <a:shade val="50000"/>
                  </a:srgbClr>
                </a:solidFill>
              </a:rPr>
              <a:pPr/>
              <a:t>11/9/2021</a:t>
            </a:fld>
            <a:endParaRPr lang="en-US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6BCC-3617-4B3B-9E5D-35499A019C18}" type="slidenum">
              <a:rPr lang="en-US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865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2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Droplets-SD-Content-R1d.png">
            <a:extLst>
              <a:ext uri="{FF2B5EF4-FFF2-40B4-BE49-F238E27FC236}">
                <a16:creationId xmlns:a16="http://schemas.microsoft.com/office/drawing/2014/main" id="{9F34B111-2E81-4F18-BE80-99344575465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" y="-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4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9" r:id="rId9"/>
    <p:sldLayoutId id="2147483720" r:id="rId10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EDD4E-B6CB-4C4E-88FC-474D7CC5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8000" dirty="0" err="1"/>
              <a:t>Filipenses</a:t>
            </a:r>
            <a:br>
              <a:rPr lang="en-US" sz="8000" dirty="0"/>
            </a:br>
            <a:r>
              <a:rPr lang="en-US" sz="8000" dirty="0" err="1"/>
              <a:t>Pensamientos</a:t>
            </a:r>
            <a:r>
              <a:rPr lang="en-US" sz="8000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CE770-5D33-4139-B580-CC9DFC1BA3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 2:5-8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8895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Introducción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 fontScale="77500" lnSpcReduction="20000"/>
          </a:bodyPr>
          <a:lstStyle/>
          <a:p>
            <a:r>
              <a:rPr lang="es-ES" dirty="0"/>
              <a:t>El poder de los pensamientos</a:t>
            </a:r>
          </a:p>
          <a:p>
            <a:pPr lvl="1"/>
            <a:r>
              <a:rPr lang="en-US" dirty="0"/>
              <a:t>“</a:t>
            </a:r>
            <a:r>
              <a:rPr lang="es-ES" dirty="0"/>
              <a:t>Oh, ten cuidado, ojos pequeños, lo que ves</a:t>
            </a:r>
            <a:r>
              <a:rPr lang="en-US" dirty="0"/>
              <a:t>” </a:t>
            </a:r>
          </a:p>
          <a:p>
            <a:pPr lvl="2"/>
            <a:r>
              <a:rPr lang="en-US" dirty="0"/>
              <a:t>(</a:t>
            </a:r>
            <a:r>
              <a:rPr lang="en-US" dirty="0" err="1"/>
              <a:t>Oiga</a:t>
            </a:r>
            <a:r>
              <a:rPr lang="en-US" dirty="0"/>
              <a:t>, </a:t>
            </a:r>
            <a:r>
              <a:rPr lang="en-US" dirty="0" err="1"/>
              <a:t>diga</a:t>
            </a:r>
            <a:r>
              <a:rPr lang="en-US" dirty="0"/>
              <a:t>, </a:t>
            </a:r>
            <a:r>
              <a:rPr lang="en-US" dirty="0" err="1"/>
              <a:t>haga</a:t>
            </a:r>
            <a:r>
              <a:rPr lang="en-US" dirty="0"/>
              <a:t>, </a:t>
            </a:r>
            <a:r>
              <a:rPr lang="en-US" dirty="0" err="1"/>
              <a:t>vaya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“</a:t>
            </a:r>
            <a:r>
              <a:rPr lang="es-ES" dirty="0"/>
              <a:t>Una mentira contada una vez sigue siendo una mentira, pero una mentira contada mil veces se convierte en la verdad.</a:t>
            </a:r>
            <a:r>
              <a:rPr lang="en-US" dirty="0"/>
              <a:t>”, Joseph Goebbels</a:t>
            </a:r>
          </a:p>
          <a:p>
            <a:pPr lvl="1"/>
            <a:r>
              <a:rPr lang="en-US" dirty="0" err="1"/>
              <a:t>Tratamientos</a:t>
            </a:r>
            <a:r>
              <a:rPr lang="en-US" dirty="0"/>
              <a:t> </a:t>
            </a:r>
            <a:r>
              <a:rPr lang="en-US" dirty="0" err="1"/>
              <a:t>médicos</a:t>
            </a:r>
            <a:r>
              <a:rPr lang="en-US" dirty="0"/>
              <a:t> no </a:t>
            </a:r>
            <a:r>
              <a:rPr lang="en-US" dirty="0" err="1"/>
              <a:t>tradicionales</a:t>
            </a:r>
            <a:endParaRPr lang="en-US" dirty="0"/>
          </a:p>
          <a:p>
            <a:pPr lvl="2"/>
            <a:r>
              <a:rPr lang="en-US" dirty="0"/>
              <a:t>Placebo </a:t>
            </a:r>
          </a:p>
          <a:p>
            <a:pPr lvl="2"/>
            <a:r>
              <a:rPr lang="en-US" dirty="0" err="1"/>
              <a:t>Hipnotismo</a:t>
            </a:r>
            <a:endParaRPr lang="en-US" dirty="0"/>
          </a:p>
          <a:p>
            <a:pPr lvl="2"/>
            <a:r>
              <a:rPr lang="en-US" dirty="0" err="1"/>
              <a:t>Terapia</a:t>
            </a:r>
            <a:r>
              <a:rPr lang="en-US" dirty="0"/>
              <a:t> de </a:t>
            </a:r>
            <a:r>
              <a:rPr lang="en-US" dirty="0" err="1"/>
              <a:t>choque</a:t>
            </a:r>
            <a:r>
              <a:rPr lang="en-US" dirty="0"/>
              <a:t> </a:t>
            </a:r>
            <a:r>
              <a:rPr lang="en-US" dirty="0" err="1"/>
              <a:t>eléctrico</a:t>
            </a:r>
            <a:r>
              <a:rPr lang="en-US" dirty="0"/>
              <a:t> (EST)</a:t>
            </a:r>
          </a:p>
          <a:p>
            <a:pPr lvl="2"/>
            <a:r>
              <a:rPr lang="en-US" dirty="0"/>
              <a:t>WebMD &amp; Mayo clinic </a:t>
            </a:r>
          </a:p>
          <a:p>
            <a:pPr lvl="1"/>
            <a:r>
              <a:rPr lang="en-US" dirty="0"/>
              <a:t>Podemos </a:t>
            </a:r>
            <a:r>
              <a:rPr lang="en-US" dirty="0" err="1"/>
              <a:t>entrenar</a:t>
            </a:r>
            <a:r>
              <a:rPr lang="en-US" dirty="0"/>
              <a:t> (re-</a:t>
            </a:r>
            <a:r>
              <a:rPr lang="en-US" dirty="0" err="1"/>
              <a:t>entrenar</a:t>
            </a:r>
            <a:r>
              <a:rPr lang="en-US" dirty="0"/>
              <a:t>) </a:t>
            </a:r>
            <a:r>
              <a:rPr lang="en-US" dirty="0" err="1"/>
              <a:t>nuestros</a:t>
            </a:r>
            <a:r>
              <a:rPr lang="en-US" dirty="0"/>
              <a:t> </a:t>
            </a:r>
            <a:r>
              <a:rPr lang="en-US" dirty="0" err="1"/>
              <a:t>cerebros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7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Tema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Filipenses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Pablo y </a:t>
            </a:r>
            <a:r>
              <a:rPr lang="en-US" dirty="0" err="1"/>
              <a:t>Pensamientos</a:t>
            </a:r>
            <a:r>
              <a:rPr lang="en-US" dirty="0"/>
              <a:t>/</a:t>
            </a:r>
            <a:r>
              <a:rPr lang="en-US" dirty="0" err="1"/>
              <a:t>Pensamiento</a:t>
            </a:r>
            <a:endParaRPr lang="en-US" dirty="0"/>
          </a:p>
          <a:p>
            <a:pPr lvl="1"/>
            <a:r>
              <a:rPr lang="en-US" dirty="0" err="1"/>
              <a:t>Sentir</a:t>
            </a:r>
            <a:r>
              <a:rPr lang="en-US" dirty="0"/>
              <a:t> – </a:t>
            </a:r>
            <a:r>
              <a:rPr lang="en-US" dirty="0" err="1"/>
              <a:t>phroneo</a:t>
            </a:r>
            <a:r>
              <a:rPr lang="en-US" dirty="0"/>
              <a:t>̄ –  11x</a:t>
            </a:r>
          </a:p>
          <a:p>
            <a:pPr lvl="1"/>
            <a:r>
              <a:rPr lang="en-US" dirty="0"/>
              <a:t>Mentes – </a:t>
            </a:r>
            <a:r>
              <a:rPr lang="en-US" dirty="0" err="1"/>
              <a:t>noēma</a:t>
            </a:r>
            <a:r>
              <a:rPr lang="en-US" dirty="0"/>
              <a:t> – 1x</a:t>
            </a:r>
          </a:p>
          <a:p>
            <a:pPr lvl="1"/>
            <a:r>
              <a:rPr lang="en-US" dirty="0" err="1"/>
              <a:t>Mismo</a:t>
            </a:r>
            <a:r>
              <a:rPr lang="en-US" dirty="0"/>
              <a:t> </a:t>
            </a:r>
            <a:r>
              <a:rPr lang="en-US" dirty="0" err="1"/>
              <a:t>ánimo</a:t>
            </a:r>
            <a:r>
              <a:rPr lang="en-US" dirty="0"/>
              <a:t> – </a:t>
            </a:r>
            <a:r>
              <a:rPr lang="en-US" dirty="0" err="1"/>
              <a:t>isopsuchos</a:t>
            </a:r>
            <a:r>
              <a:rPr lang="en-US" dirty="0"/>
              <a:t> – 1x</a:t>
            </a:r>
          </a:p>
          <a:p>
            <a:pPr lvl="1"/>
            <a:r>
              <a:rPr lang="en-US" dirty="0" err="1"/>
              <a:t>Pretendo</a:t>
            </a:r>
            <a:r>
              <a:rPr lang="en-US" dirty="0"/>
              <a:t>/</a:t>
            </a:r>
            <a:r>
              <a:rPr lang="en-US" dirty="0" err="1"/>
              <a:t>Pensad</a:t>
            </a:r>
            <a:r>
              <a:rPr lang="en-US" dirty="0"/>
              <a:t> – </a:t>
            </a:r>
            <a:r>
              <a:rPr lang="en-US" dirty="0" err="1"/>
              <a:t>logizomai</a:t>
            </a:r>
            <a:r>
              <a:rPr lang="en-US" dirty="0"/>
              <a:t> – 2x</a:t>
            </a:r>
          </a:p>
          <a:p>
            <a:pPr lvl="1"/>
            <a:r>
              <a:rPr lang="en-US" dirty="0" err="1"/>
              <a:t>Consideré</a:t>
            </a:r>
            <a:r>
              <a:rPr lang="en-US" dirty="0"/>
              <a:t>/</a:t>
            </a:r>
            <a:r>
              <a:rPr lang="en-US" dirty="0" err="1"/>
              <a:t>Estimado</a:t>
            </a:r>
            <a:r>
              <a:rPr lang="en-US" dirty="0"/>
              <a:t> – </a:t>
            </a:r>
            <a:r>
              <a:rPr lang="en-US" dirty="0" err="1"/>
              <a:t>hēgeomai</a:t>
            </a:r>
            <a:r>
              <a:rPr lang="en-US" dirty="0"/>
              <a:t> – 6x</a:t>
            </a:r>
          </a:p>
          <a:p>
            <a:pPr lvl="1"/>
            <a:r>
              <a:rPr lang="en-US" dirty="0" err="1"/>
              <a:t>Afanosos</a:t>
            </a:r>
            <a:r>
              <a:rPr lang="en-US" dirty="0"/>
              <a:t> – </a:t>
            </a:r>
            <a:r>
              <a:rPr lang="en-US" dirty="0" err="1"/>
              <a:t>merimnao</a:t>
            </a:r>
            <a:r>
              <a:rPr lang="en-US" dirty="0"/>
              <a:t>̄ – 2x</a:t>
            </a:r>
          </a:p>
          <a:p>
            <a:pPr lvl="1"/>
            <a:r>
              <a:rPr lang="en-US" dirty="0" err="1"/>
              <a:t>Eñalad</a:t>
            </a:r>
            <a:r>
              <a:rPr lang="en-US" dirty="0"/>
              <a:t>  (</a:t>
            </a:r>
            <a:r>
              <a:rPr lang="en-US" dirty="0" err="1"/>
              <a:t>Mirando</a:t>
            </a:r>
            <a:r>
              <a:rPr lang="en-US" dirty="0"/>
              <a:t>) – </a:t>
            </a:r>
            <a:r>
              <a:rPr lang="en-US" dirty="0" err="1"/>
              <a:t>skopeo</a:t>
            </a:r>
            <a:r>
              <a:rPr lang="en-US" dirty="0"/>
              <a:t>̄ – 2x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4CD9E6-868C-4676-A534-12084F7E86DC}"/>
              </a:ext>
            </a:extLst>
          </p:cNvPr>
          <p:cNvSpPr txBox="1"/>
          <p:nvPr/>
        </p:nvSpPr>
        <p:spPr>
          <a:xfrm>
            <a:off x="6918158" y="2084812"/>
            <a:ext cx="2225842" cy="156966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25 Palabras de </a:t>
            </a:r>
            <a:r>
              <a:rPr lang="en-US" sz="3200" dirty="0" err="1"/>
              <a:t>pensamiento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7263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sz="4000" dirty="0" err="1"/>
              <a:t>Pensamientos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err="1"/>
              <a:t>Pensamientos</a:t>
            </a:r>
            <a:r>
              <a:rPr lang="en-US" dirty="0"/>
              <a:t>: </a:t>
            </a:r>
            <a:r>
              <a:rPr lang="en-US" dirty="0" err="1"/>
              <a:t>Anclados</a:t>
            </a:r>
            <a:r>
              <a:rPr lang="en-US" dirty="0"/>
              <a:t> – </a:t>
            </a:r>
            <a:r>
              <a:rPr lang="en-US" dirty="0" err="1"/>
              <a:t>Juntos</a:t>
            </a:r>
            <a:endParaRPr lang="en-US" dirty="0"/>
          </a:p>
          <a:p>
            <a:pPr lvl="1"/>
            <a:r>
              <a:rPr lang="en-US" dirty="0"/>
              <a:t>Fil 1:27-30, </a:t>
            </a:r>
            <a:r>
              <a:rPr lang="en-US" dirty="0" err="1"/>
              <a:t>Estáis</a:t>
            </a:r>
            <a:r>
              <a:rPr lang="en-US" dirty="0"/>
              <a:t> </a:t>
            </a:r>
            <a:r>
              <a:rPr lang="en-US" dirty="0" err="1"/>
              <a:t>Firmes</a:t>
            </a:r>
            <a:endParaRPr lang="en-US" dirty="0"/>
          </a:p>
          <a:p>
            <a:pPr lvl="2"/>
            <a:r>
              <a:rPr lang="en-US" dirty="0"/>
              <a:t>Vs. 28, Nada </a:t>
            </a:r>
            <a:r>
              <a:rPr lang="en-US" dirty="0" err="1"/>
              <a:t>Intimidados</a:t>
            </a:r>
            <a:endParaRPr lang="en-US" dirty="0"/>
          </a:p>
          <a:p>
            <a:pPr lvl="2"/>
            <a:r>
              <a:rPr lang="en-US" dirty="0"/>
              <a:t>Contra </a:t>
            </a:r>
            <a:r>
              <a:rPr lang="en-US" dirty="0" err="1"/>
              <a:t>Adversarios</a:t>
            </a:r>
            <a:r>
              <a:rPr lang="en-US" dirty="0"/>
              <a:t>
</a:t>
            </a:r>
            <a:r>
              <a:rPr lang="en-US" dirty="0" err="1"/>
              <a:t>Defienda</a:t>
            </a:r>
            <a:r>
              <a:rPr lang="en-US" dirty="0"/>
              <a:t> </a:t>
            </a:r>
          </a:p>
          <a:p>
            <a:pPr lvl="3"/>
            <a:r>
              <a:rPr lang="en-US" dirty="0" err="1"/>
              <a:t>Creencia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Cristo
</a:t>
            </a:r>
            <a:r>
              <a:rPr lang="en-US" dirty="0" err="1"/>
              <a:t>Sufrimiento</a:t>
            </a:r>
            <a:r>
              <a:rPr lang="en-US" dirty="0"/>
              <a:t> Por Cristo </a:t>
            </a:r>
          </a:p>
          <a:p>
            <a:pPr lvl="1"/>
            <a:r>
              <a:rPr lang="en-US" dirty="0"/>
              <a:t>Fil 2:1-11, P</a:t>
            </a:r>
            <a:r>
              <a:rPr lang="es-ES" dirty="0" err="1"/>
              <a:t>ensamiento</a:t>
            </a:r>
            <a:r>
              <a:rPr lang="es-ES" dirty="0"/>
              <a:t>: Unidad Y Humildad</a:t>
            </a:r>
            <a:endParaRPr lang="en-US" dirty="0"/>
          </a:p>
          <a:p>
            <a:pPr lvl="2"/>
            <a:r>
              <a:rPr lang="es-ES" dirty="0"/>
              <a:t>¿Qué deben pensar el uno del otro? El mismo pensamiento que Jesús (Humildad)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8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Pensamientos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/>
          </a:bodyPr>
          <a:lstStyle/>
          <a:p>
            <a:pPr lvl="0"/>
            <a:r>
              <a:rPr lang="en-US" dirty="0" err="1"/>
              <a:t>Pensamiento</a:t>
            </a:r>
            <a:r>
              <a:rPr lang="en-US" dirty="0"/>
              <a:t>: Independiente</a:t>
            </a:r>
          </a:p>
          <a:p>
            <a:pPr lvl="1"/>
            <a:r>
              <a:rPr lang="en-US" dirty="0"/>
              <a:t>Fil 2:12-13, </a:t>
            </a:r>
            <a:r>
              <a:rPr lang="en-US" dirty="0" err="1"/>
              <a:t>Pensamiento</a:t>
            </a:r>
            <a:r>
              <a:rPr lang="en-US" dirty="0"/>
              <a:t> Independiente</a:t>
            </a:r>
          </a:p>
          <a:p>
            <a:pPr lvl="2"/>
            <a:r>
              <a:rPr lang="en-US" dirty="0" err="1"/>
              <a:t>Responsabilidad</a:t>
            </a:r>
            <a:r>
              <a:rPr lang="en-US" dirty="0"/>
              <a:t> Personal</a:t>
            </a:r>
          </a:p>
          <a:p>
            <a:r>
              <a:rPr lang="en-US" dirty="0" err="1"/>
              <a:t>Pensamientos</a:t>
            </a:r>
            <a:r>
              <a:rPr lang="en-US" dirty="0"/>
              <a:t>: </a:t>
            </a:r>
            <a:r>
              <a:rPr lang="en-US" dirty="0" err="1"/>
              <a:t>Inspiradores</a:t>
            </a:r>
            <a:endParaRPr lang="en-US" dirty="0"/>
          </a:p>
          <a:p>
            <a:pPr lvl="1"/>
            <a:r>
              <a:rPr lang="en-US" dirty="0"/>
              <a:t>Fil 2:14-18, Un Faro De Luz</a:t>
            </a:r>
          </a:p>
          <a:p>
            <a:pPr lvl="2"/>
            <a:r>
              <a:rPr lang="en-US" dirty="0" err="1"/>
              <a:t>Alentador</a:t>
            </a:r>
            <a:r>
              <a:rPr lang="en-US" dirty="0"/>
              <a:t>, </a:t>
            </a:r>
            <a:r>
              <a:rPr lang="en-US" dirty="0" err="1"/>
              <a:t>Inspirador</a:t>
            </a:r>
            <a:r>
              <a:rPr lang="en-US" dirty="0"/>
              <a:t>, </a:t>
            </a:r>
            <a:r>
              <a:rPr lang="en-US" dirty="0" err="1"/>
              <a:t>Exhortante</a:t>
            </a:r>
            <a:r>
              <a:rPr lang="en-US" dirty="0"/>
              <a:t>
No </a:t>
            </a:r>
            <a:r>
              <a:rPr lang="en-US" dirty="0" err="1"/>
              <a:t>Quejarse</a:t>
            </a:r>
            <a:r>
              <a:rPr lang="en-US" dirty="0"/>
              <a:t> Y </a:t>
            </a:r>
            <a:r>
              <a:rPr lang="en-US" dirty="0" err="1"/>
              <a:t>Quejarse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86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Pensamientos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 err="1"/>
              <a:t>Pensamientos</a:t>
            </a:r>
            <a:r>
              <a:rPr lang="en-US" dirty="0"/>
              <a:t>: </a:t>
            </a:r>
            <a:r>
              <a:rPr lang="en-US" dirty="0" err="1"/>
              <a:t>Alegres</a:t>
            </a:r>
            <a:endParaRPr lang="en-US" dirty="0"/>
          </a:p>
          <a:p>
            <a:pPr lvl="1"/>
            <a:r>
              <a:rPr lang="es-ES" dirty="0"/>
              <a:t>Las pruebas/ansiedades de Pablo</a:t>
            </a:r>
          </a:p>
          <a:p>
            <a:pPr lvl="2"/>
            <a:r>
              <a:rPr lang="en-US" dirty="0"/>
              <a:t>Fil 1:12-26, </a:t>
            </a:r>
            <a:r>
              <a:rPr lang="es-ES" dirty="0"/>
              <a:t>¿Qué deben pensar de las pruebas de Pablo? No te preocupes</a:t>
            </a:r>
            <a:endParaRPr lang="en-US" dirty="0"/>
          </a:p>
          <a:p>
            <a:pPr lvl="2"/>
            <a:r>
              <a:rPr lang="en-US" dirty="0"/>
              <a:t>Fil 2:19-30, </a:t>
            </a:r>
            <a:r>
              <a:rPr lang="es-ES" dirty="0"/>
              <a:t>Los pensamientos de Pablo (preocupación por) de sus labores</a:t>
            </a:r>
            <a:endParaRPr lang="en-US" dirty="0"/>
          </a:p>
          <a:p>
            <a:pPr lvl="2"/>
            <a:r>
              <a:rPr lang="en-US" dirty="0"/>
              <a:t>Fil 4:11-19, </a:t>
            </a:r>
            <a:r>
              <a:rPr lang="es-ES" dirty="0"/>
              <a:t>Los pensamientos de Pablo sobre sus circunstancias</a:t>
            </a:r>
            <a:endParaRPr lang="en-US" dirty="0"/>
          </a:p>
          <a:p>
            <a:pPr lvl="1"/>
            <a:r>
              <a:rPr lang="en-US" dirty="0" err="1"/>
              <a:t>Ansiedades</a:t>
            </a:r>
            <a:r>
              <a:rPr lang="en-US" dirty="0"/>
              <a:t> de </a:t>
            </a:r>
            <a:r>
              <a:rPr lang="en-US" dirty="0" err="1"/>
              <a:t>Filipenses</a:t>
            </a:r>
            <a:endParaRPr lang="en-US" dirty="0"/>
          </a:p>
          <a:p>
            <a:pPr lvl="2"/>
            <a:r>
              <a:rPr lang="en-US" dirty="0"/>
              <a:t>Fil 1:12-26, </a:t>
            </a:r>
            <a:r>
              <a:rPr lang="es-ES" dirty="0"/>
              <a:t>¿Qué deben pensar de las pruebas de Pablo? </a:t>
            </a:r>
            <a:endParaRPr lang="en-US" dirty="0"/>
          </a:p>
          <a:p>
            <a:pPr lvl="2"/>
            <a:r>
              <a:rPr lang="en-US" dirty="0"/>
              <a:t>Fil 4:10, 14-19, </a:t>
            </a:r>
            <a:r>
              <a:rPr lang="es-ES" dirty="0"/>
              <a:t>La ansiedad de Filipense por el cuidado de Pablo </a:t>
            </a:r>
            <a:endParaRPr lang="en-US" dirty="0"/>
          </a:p>
          <a:p>
            <a:pPr lvl="2"/>
            <a:r>
              <a:rPr lang="en-US" dirty="0"/>
              <a:t>Fil 2:25-30, </a:t>
            </a:r>
            <a:r>
              <a:rPr lang="en-US" dirty="0" err="1"/>
              <a:t>Acerca</a:t>
            </a:r>
            <a:r>
              <a:rPr lang="en-US" dirty="0"/>
              <a:t> de Epaphroditus</a:t>
            </a:r>
          </a:p>
          <a:p>
            <a:pPr lvl="2"/>
            <a:r>
              <a:rPr lang="en-US" dirty="0"/>
              <a:t>Fil 4:4-9, </a:t>
            </a:r>
            <a:r>
              <a:rPr lang="es-ES" dirty="0"/>
              <a:t>Sobre cosas que no deberían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13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Pensamientos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err="1"/>
              <a:t>Pensamientos</a:t>
            </a:r>
            <a:r>
              <a:rPr lang="en-US" dirty="0"/>
              <a:t>: </a:t>
            </a:r>
            <a:r>
              <a:rPr lang="en-US" dirty="0" err="1"/>
              <a:t>Alegres</a:t>
            </a:r>
            <a:endParaRPr lang="en-US" dirty="0"/>
          </a:p>
          <a:p>
            <a:pPr lvl="1"/>
            <a:r>
              <a:rPr lang="es-ES" dirty="0"/>
              <a:t>La fuente de alegría de Pablo de los cristianos filipenses</a:t>
            </a:r>
          </a:p>
          <a:p>
            <a:pPr lvl="2"/>
            <a:r>
              <a:rPr lang="en-US" dirty="0"/>
              <a:t>Fil 1:4, </a:t>
            </a:r>
            <a:r>
              <a:rPr lang="es-ES" dirty="0"/>
              <a:t>siempre en todas mis oraciones, suplicando con gozo por todos vosotros,</a:t>
            </a:r>
            <a:endParaRPr lang="en-US" dirty="0"/>
          </a:p>
          <a:p>
            <a:pPr lvl="2"/>
            <a:r>
              <a:rPr lang="en-US" dirty="0"/>
              <a:t>Fil 2:2, </a:t>
            </a:r>
            <a:r>
              <a:rPr lang="en-US" dirty="0" err="1"/>
              <a:t>completad</a:t>
            </a:r>
            <a:r>
              <a:rPr lang="en-US" dirty="0"/>
              <a:t> mi </a:t>
            </a:r>
            <a:r>
              <a:rPr lang="en-US" dirty="0" err="1"/>
              <a:t>gozo</a:t>
            </a:r>
            <a:r>
              <a:rPr lang="en-US" dirty="0"/>
              <a:t>, que </a:t>
            </a:r>
            <a:r>
              <a:rPr lang="en-US" dirty="0" err="1"/>
              <a:t>sintáis</a:t>
            </a:r>
            <a:r>
              <a:rPr lang="en-US" dirty="0"/>
              <a:t> lo </a:t>
            </a:r>
            <a:r>
              <a:rPr lang="en-US" dirty="0" err="1"/>
              <a:t>mismo</a:t>
            </a:r>
            <a:r>
              <a:rPr lang="en-US" dirty="0"/>
              <a:t>....</a:t>
            </a:r>
          </a:p>
          <a:p>
            <a:pPr lvl="2"/>
            <a:r>
              <a:rPr lang="en-US" dirty="0"/>
              <a:t>Fil 2:16-18, </a:t>
            </a:r>
            <a:r>
              <a:rPr lang="es-ES" dirty="0"/>
              <a:t>reteniendo la palabra de vida, para que en el día de Cristo yo pueda gloriarme</a:t>
            </a:r>
            <a:r>
              <a:rPr lang="en-US" dirty="0"/>
              <a:t>, … </a:t>
            </a:r>
            <a:r>
              <a:rPr lang="es-ES" dirty="0"/>
              <a:t>Y aunque sea ofrecido sobre el sacrificio y servicio de vuestra fe, me gozo y regocijo con todos vosotros</a:t>
            </a:r>
            <a:r>
              <a:rPr lang="en-US" dirty="0"/>
              <a:t>.18 </a:t>
            </a:r>
            <a:r>
              <a:rPr lang="es-ES" dirty="0"/>
              <a:t>Y asimismo gozaos también vosotros, y regocijaos conmigo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 </a:t>
            </a:r>
            <a:r>
              <a:rPr lang="es-ES" dirty="0"/>
              <a:t>La alegría de Pablo proviene de Epafrodito</a:t>
            </a:r>
            <a:endParaRPr lang="en-US" dirty="0"/>
          </a:p>
          <a:p>
            <a:pPr lvl="2"/>
            <a:r>
              <a:rPr lang="en-US" dirty="0"/>
              <a:t>Fil 2:28</a:t>
            </a:r>
            <a:r>
              <a:rPr lang="es-ES" dirty="0"/>
              <a:t>, lo envié ... ese... Puedo ser el menos triste</a:t>
            </a:r>
            <a:r>
              <a:rPr lang="en-US" dirty="0"/>
              <a:t>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11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Pensamientos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err="1"/>
              <a:t>Pensamientos</a:t>
            </a:r>
            <a:r>
              <a:rPr lang="en-US" dirty="0"/>
              <a:t>: </a:t>
            </a:r>
            <a:r>
              <a:rPr lang="en-US" dirty="0" err="1"/>
              <a:t>Alegres</a:t>
            </a:r>
            <a:endParaRPr lang="en-US" dirty="0"/>
          </a:p>
          <a:p>
            <a:pPr lvl="1"/>
            <a:r>
              <a:rPr lang="es-ES" dirty="0"/>
              <a:t>La alegría de Filipense proviene de Pablo</a:t>
            </a:r>
          </a:p>
          <a:p>
            <a:pPr lvl="2"/>
            <a:r>
              <a:rPr lang="en-US" dirty="0"/>
              <a:t>Fil 1:12-26, </a:t>
            </a:r>
            <a:r>
              <a:rPr lang="es-ES" dirty="0"/>
              <a:t>en el bien que Pablo es capaz de hacer</a:t>
            </a:r>
            <a:endParaRPr lang="en-US" dirty="0"/>
          </a:p>
          <a:p>
            <a:pPr lvl="2"/>
            <a:r>
              <a:rPr lang="en-US" dirty="0"/>
              <a:t>Fil 1:25-26, Que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regocijo</a:t>
            </a:r>
            <a:r>
              <a:rPr lang="en-US" dirty="0"/>
              <a:t> … por mi </a:t>
            </a:r>
            <a:r>
              <a:rPr lang="en-US" dirty="0" err="1"/>
              <a:t>venida</a:t>
            </a:r>
            <a:r>
              <a:rPr lang="en-US" dirty="0"/>
              <a:t> a </a:t>
            </a:r>
            <a:r>
              <a:rPr lang="en-US" dirty="0" err="1"/>
              <a:t>ti</a:t>
            </a:r>
            <a:endParaRPr lang="en-US" dirty="0"/>
          </a:p>
          <a:p>
            <a:pPr lvl="2"/>
            <a:r>
              <a:rPr lang="en-US" dirty="0"/>
              <a:t>Fil 2:16-18, …</a:t>
            </a:r>
            <a:r>
              <a:rPr lang="es-ES" dirty="0"/>
              <a:t>Y aunque sea ofrecido sobre el sacrificio y servicio de vuestra fe, me gozo y regocijo con todos vosotros</a:t>
            </a:r>
            <a:r>
              <a:rPr lang="en-US" dirty="0"/>
              <a:t>.18 </a:t>
            </a:r>
            <a:r>
              <a:rPr lang="es-ES" dirty="0"/>
              <a:t>Y asimismo gozaos también vosotros, y regocijaos conmigo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 </a:t>
            </a:r>
            <a:r>
              <a:rPr lang="en-US" dirty="0" err="1"/>
              <a:t>Filippian’s</a:t>
            </a:r>
            <a:r>
              <a:rPr lang="en-US" dirty="0"/>
              <a:t> Joy sourced from Epaphroditus</a:t>
            </a:r>
          </a:p>
          <a:p>
            <a:pPr lvl="2"/>
            <a:r>
              <a:rPr lang="en-US" dirty="0"/>
              <a:t>Fil 2:28, Lo </a:t>
            </a:r>
            <a:r>
              <a:rPr lang="en-US" dirty="0" err="1"/>
              <a:t>envié</a:t>
            </a:r>
            <a:r>
              <a:rPr lang="en-US" dirty="0"/>
              <a:t>... </a:t>
            </a:r>
            <a:r>
              <a:rPr lang="en-US" dirty="0" err="1"/>
              <a:t>cuando</a:t>
            </a:r>
            <a:r>
              <a:rPr lang="en-US" dirty="0"/>
              <a:t> lo </a:t>
            </a:r>
            <a:r>
              <a:rPr lang="en-US" dirty="0" err="1"/>
              <a:t>volváis</a:t>
            </a:r>
            <a:r>
              <a:rPr lang="en-US" dirty="0"/>
              <a:t> a </a:t>
            </a:r>
            <a:r>
              <a:rPr lang="en-US" dirty="0" err="1"/>
              <a:t>ver</a:t>
            </a:r>
            <a:r>
              <a:rPr lang="en-US" dirty="0"/>
              <a:t>, que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regocijéis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09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Pensamientos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/>
          </a:bodyPr>
          <a:lstStyle/>
          <a:p>
            <a:pPr lvl="0"/>
            <a:r>
              <a:rPr lang="en-US" dirty="0" err="1"/>
              <a:t>Pensamientos</a:t>
            </a:r>
            <a:r>
              <a:rPr lang="en-US" dirty="0"/>
              <a:t>: </a:t>
            </a:r>
            <a:r>
              <a:rPr lang="en-US" dirty="0" err="1"/>
              <a:t>Alegres</a:t>
            </a:r>
            <a:endParaRPr lang="en-US" dirty="0"/>
          </a:p>
          <a:p>
            <a:pPr lvl="1"/>
            <a:r>
              <a:rPr lang="en-US" dirty="0" err="1"/>
              <a:t>Regocíjense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Jesús</a:t>
            </a:r>
          </a:p>
          <a:p>
            <a:pPr lvl="2"/>
            <a:r>
              <a:rPr lang="en-US" dirty="0"/>
              <a:t>Fil 1:18, </a:t>
            </a:r>
            <a:r>
              <a:rPr lang="es-ES" dirty="0"/>
              <a:t>Cristo es predicado.. Allí en Me regocijo...
</a:t>
            </a:r>
            <a:r>
              <a:rPr lang="en-US" dirty="0"/>
              <a:t>Fil 3:1, </a:t>
            </a:r>
            <a:r>
              <a:rPr lang="en-US" dirty="0" err="1"/>
              <a:t>Regocíjense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Señor</a:t>
            </a:r>
            <a:endParaRPr lang="en-US" dirty="0"/>
          </a:p>
          <a:p>
            <a:pPr lvl="2"/>
            <a:r>
              <a:rPr lang="en-US" dirty="0"/>
              <a:t>Fil 3:3, </a:t>
            </a:r>
            <a:r>
              <a:rPr lang="es-ES" dirty="0"/>
              <a:t>Para nosotros ... Regocíjense en Cristo Jesús</a:t>
            </a:r>
            <a:endParaRPr lang="en-US" dirty="0"/>
          </a:p>
          <a:p>
            <a:pPr lvl="2"/>
            <a:r>
              <a:rPr lang="en-US" dirty="0"/>
              <a:t>Fil 4:4, </a:t>
            </a:r>
            <a:r>
              <a:rPr lang="es-ES" dirty="0"/>
              <a:t>Regocijaos en el Señor siempre: Otra vez digo: Regocijaos.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72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Pensamientos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/>
          </a:bodyPr>
          <a:lstStyle/>
          <a:p>
            <a:r>
              <a:rPr lang="en-US" dirty="0" err="1"/>
              <a:t>Pensamientos</a:t>
            </a:r>
            <a:r>
              <a:rPr lang="en-US" dirty="0"/>
              <a:t>: </a:t>
            </a:r>
            <a:r>
              <a:rPr lang="en-US" dirty="0" err="1"/>
              <a:t>Contenido</a:t>
            </a:r>
            <a:r>
              <a:rPr lang="en-US" dirty="0"/>
              <a:t> Y </a:t>
            </a:r>
            <a:r>
              <a:rPr lang="en-US" dirty="0" err="1"/>
              <a:t>Gentileza</a:t>
            </a:r>
            <a:endParaRPr lang="en-US" dirty="0"/>
          </a:p>
          <a:p>
            <a:pPr lvl="1"/>
            <a:r>
              <a:rPr lang="en-US" dirty="0"/>
              <a:t>Fil 4:4-9, </a:t>
            </a:r>
            <a:r>
              <a:rPr lang="en-US" dirty="0" err="1"/>
              <a:t>Contentarme</a:t>
            </a:r>
            <a:r>
              <a:rPr lang="en-US" dirty="0"/>
              <a:t> &amp; </a:t>
            </a:r>
            <a:r>
              <a:rPr lang="en-US" dirty="0" err="1"/>
              <a:t>Modestia</a:t>
            </a:r>
            <a:endParaRPr lang="en-US" dirty="0"/>
          </a:p>
          <a:p>
            <a:pPr lvl="1"/>
            <a:r>
              <a:rPr lang="en-US" dirty="0"/>
              <a:t>Fil 4:11-13, Pablo – </a:t>
            </a:r>
            <a:r>
              <a:rPr lang="en-US" dirty="0" err="1"/>
              <a:t>Contentarme</a:t>
            </a:r>
            <a:endParaRPr lang="en-US" dirty="0"/>
          </a:p>
          <a:p>
            <a:pPr lvl="0"/>
            <a:r>
              <a:rPr lang="en-US" dirty="0" err="1"/>
              <a:t>Pensamientos</a:t>
            </a:r>
            <a:r>
              <a:rPr lang="en-US" dirty="0"/>
              <a:t>: </a:t>
            </a:r>
            <a:r>
              <a:rPr lang="en-US" dirty="0" err="1"/>
              <a:t>Pasado</a:t>
            </a:r>
            <a:endParaRPr lang="en-US" dirty="0"/>
          </a:p>
          <a:p>
            <a:pPr lvl="1"/>
            <a:r>
              <a:rPr lang="en-US" dirty="0" err="1"/>
              <a:t>Reflexiones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El </a:t>
            </a:r>
            <a:r>
              <a:rPr lang="en-US" dirty="0" err="1"/>
              <a:t>Pasado</a:t>
            </a:r>
            <a:endParaRPr lang="en-US" dirty="0"/>
          </a:p>
          <a:p>
            <a:pPr lvl="2"/>
            <a:r>
              <a:rPr lang="en-US" dirty="0"/>
              <a:t>Fil 3:1-12, </a:t>
            </a:r>
            <a:r>
              <a:rPr lang="es-ES" dirty="0"/>
              <a:t>Todo lo Perdido para Jesús</a:t>
            </a:r>
            <a:endParaRPr lang="en-US" dirty="0"/>
          </a:p>
          <a:p>
            <a:pPr lvl="2"/>
            <a:r>
              <a:rPr lang="en-US" dirty="0"/>
              <a:t>Fil 3:13-21, </a:t>
            </a:r>
            <a:r>
              <a:rPr lang="es-ES" dirty="0"/>
              <a:t>Mirando hacia adelante – Luchando por la línea de gol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3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Pensamientos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Pensamientos</a:t>
            </a:r>
            <a:endParaRPr lang="en-US" dirty="0"/>
          </a:p>
          <a:p>
            <a:pPr lvl="1"/>
            <a:r>
              <a:rPr lang="en-US" dirty="0" err="1"/>
              <a:t>Dominar</a:t>
            </a:r>
            <a:r>
              <a:rPr lang="en-US" dirty="0"/>
              <a:t> Nuestra </a:t>
            </a:r>
            <a:r>
              <a:rPr lang="en-US" dirty="0" err="1"/>
              <a:t>Mente</a:t>
            </a:r>
            <a:endParaRPr lang="en-US" dirty="0"/>
          </a:p>
          <a:p>
            <a:pPr lvl="2"/>
            <a:r>
              <a:rPr lang="en-US" dirty="0" err="1"/>
              <a:t>Baliza</a:t>
            </a:r>
            <a:r>
              <a:rPr lang="en-US" dirty="0"/>
              <a:t> Vs. </a:t>
            </a:r>
            <a:r>
              <a:rPr lang="en-US" dirty="0" err="1"/>
              <a:t>Gruñido</a:t>
            </a:r>
            <a:r>
              <a:rPr lang="en-US" dirty="0"/>
              <a:t>
</a:t>
            </a:r>
            <a:r>
              <a:rPr lang="en-US" dirty="0" err="1"/>
              <a:t>Regocijo</a:t>
            </a:r>
            <a:r>
              <a:rPr lang="en-US" dirty="0"/>
              <a:t> Vs. </a:t>
            </a:r>
            <a:r>
              <a:rPr lang="en-US" dirty="0" err="1"/>
              <a:t>Ansiedad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Aprecio</a:t>
            </a:r>
            <a:r>
              <a:rPr lang="en-US" dirty="0"/>
              <a:t>, </a:t>
            </a:r>
            <a:r>
              <a:rPr lang="en-US" dirty="0" err="1"/>
              <a:t>Simpatía</a:t>
            </a:r>
            <a:r>
              <a:rPr lang="en-US" dirty="0"/>
              <a:t> Y </a:t>
            </a:r>
            <a:r>
              <a:rPr lang="en-US" dirty="0" err="1"/>
              <a:t>Apoyo</a:t>
            </a:r>
            <a:r>
              <a:rPr lang="en-US" dirty="0"/>
              <a:t>
</a:t>
            </a:r>
            <a:r>
              <a:rPr lang="en-US" dirty="0" err="1"/>
              <a:t>Unificado</a:t>
            </a:r>
            <a:r>
              <a:rPr lang="en-US" dirty="0"/>
              <a:t> – </a:t>
            </a:r>
            <a:r>
              <a:rPr lang="en-US" dirty="0" err="1"/>
              <a:t>Anclados</a:t>
            </a:r>
            <a:r>
              <a:rPr lang="en-US" dirty="0"/>
              <a:t> </a:t>
            </a:r>
            <a:r>
              <a:rPr lang="en-US" dirty="0" err="1"/>
              <a:t>Juntos</a:t>
            </a:r>
            <a:endParaRPr lang="en-US" dirty="0"/>
          </a:p>
          <a:p>
            <a:pPr lvl="1"/>
            <a:r>
              <a:rPr lang="en-US" dirty="0" err="1"/>
              <a:t>Dominando</a:t>
            </a:r>
            <a:r>
              <a:rPr lang="en-US" dirty="0"/>
              <a:t> </a:t>
            </a:r>
            <a:r>
              <a:rPr lang="en-US" dirty="0" err="1"/>
              <a:t>Nuestro</a:t>
            </a:r>
            <a:r>
              <a:rPr lang="en-US" dirty="0"/>
              <a:t> Corazón</a:t>
            </a:r>
          </a:p>
          <a:p>
            <a:pPr lvl="2"/>
            <a:r>
              <a:rPr lang="es-ES" dirty="0"/>
              <a:t>El Poder En Los Pensamientos
Poder En El Pensamiento Positivo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2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 err="1"/>
              <a:t>Pensamientos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/>
          </a:bodyPr>
          <a:lstStyle/>
          <a:p>
            <a:r>
              <a:rPr lang="en-US" dirty="0" err="1"/>
              <a:t>Pensamientos</a:t>
            </a:r>
            <a:endParaRPr lang="en-US" dirty="0"/>
          </a:p>
          <a:p>
            <a:pPr lvl="1"/>
            <a:r>
              <a:rPr lang="en-US" dirty="0"/>
              <a:t>“</a:t>
            </a:r>
            <a:r>
              <a:rPr lang="es-ES" dirty="0"/>
              <a:t>Una mentira contada una vez sigue siendo una mentira, pero una mentira contada mil veces se convierte en la verdad.</a:t>
            </a:r>
            <a:r>
              <a:rPr lang="en-US" dirty="0"/>
              <a:t>”, Joseph Goebbels</a:t>
            </a:r>
          </a:p>
          <a:p>
            <a:pPr lvl="1"/>
            <a:r>
              <a:rPr lang="es-ES" dirty="0"/>
              <a:t>El Poder De Los Pensamientos</a:t>
            </a:r>
          </a:p>
          <a:p>
            <a:pPr lvl="2"/>
            <a:r>
              <a:rPr lang="en-US" dirty="0"/>
              <a:t>Podemos </a:t>
            </a:r>
            <a:r>
              <a:rPr lang="en-US" dirty="0" err="1"/>
              <a:t>Entrenar</a:t>
            </a:r>
            <a:r>
              <a:rPr lang="en-US" dirty="0"/>
              <a:t> 
Podemos Volver A </a:t>
            </a:r>
            <a:r>
              <a:rPr lang="en-US" dirty="0" err="1"/>
              <a:t>Entrenar</a:t>
            </a:r>
            <a:r>
              <a:rPr lang="en-US" dirty="0"/>
              <a:t>
Podemos Mal </a:t>
            </a:r>
            <a:r>
              <a:rPr lang="en-US" dirty="0" err="1"/>
              <a:t>Entrenar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55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sz="4000" dirty="0" err="1"/>
              <a:t>Pensamientos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2"/>
            <a:ext cx="8531409" cy="5060374"/>
          </a:xfrm>
        </p:spPr>
        <p:txBody>
          <a:bodyPr>
            <a:normAutofit/>
          </a:bodyPr>
          <a:lstStyle/>
          <a:p>
            <a:pPr lvl="0"/>
            <a:r>
              <a:rPr lang="en-US" dirty="0" err="1"/>
              <a:t>Resumen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Pensamientos</a:t>
            </a:r>
            <a:r>
              <a:rPr lang="en-US" dirty="0"/>
              <a:t> </a:t>
            </a:r>
            <a:r>
              <a:rPr lang="en-US" dirty="0" err="1"/>
              <a:t>Anclados</a:t>
            </a:r>
            <a:r>
              <a:rPr lang="en-US" dirty="0"/>
              <a:t> </a:t>
            </a:r>
            <a:r>
              <a:rPr lang="en-US" dirty="0" err="1"/>
              <a:t>Juntos</a:t>
            </a:r>
            <a:r>
              <a:rPr lang="en-US" dirty="0"/>
              <a:t> 
</a:t>
            </a:r>
            <a:r>
              <a:rPr lang="en-US" dirty="0" err="1"/>
              <a:t>Pensamientos</a:t>
            </a:r>
            <a:r>
              <a:rPr lang="en-US" dirty="0"/>
              <a:t> </a:t>
            </a:r>
            <a:r>
              <a:rPr lang="en-US" dirty="0" err="1"/>
              <a:t>Independientes</a:t>
            </a:r>
            <a:endParaRPr lang="en-US" dirty="0"/>
          </a:p>
          <a:p>
            <a:pPr lvl="1"/>
            <a:r>
              <a:rPr lang="en-US" dirty="0" err="1"/>
              <a:t>Pensamientos</a:t>
            </a:r>
            <a:r>
              <a:rPr lang="en-US" dirty="0"/>
              <a:t> </a:t>
            </a:r>
            <a:r>
              <a:rPr lang="en-US" dirty="0" err="1"/>
              <a:t>Inspiradores</a:t>
            </a:r>
            <a:r>
              <a:rPr lang="en-US" dirty="0"/>
              <a:t>
</a:t>
            </a:r>
            <a:r>
              <a:rPr lang="en-US" dirty="0" err="1"/>
              <a:t>Pensamientos</a:t>
            </a:r>
            <a:r>
              <a:rPr lang="en-US" dirty="0"/>
              <a:t> </a:t>
            </a:r>
            <a:r>
              <a:rPr lang="en-US" dirty="0" err="1"/>
              <a:t>Alegres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Pensamientos</a:t>
            </a:r>
            <a:r>
              <a:rPr lang="en-US" dirty="0"/>
              <a:t> </a:t>
            </a:r>
            <a:r>
              <a:rPr lang="en-US" dirty="0" err="1"/>
              <a:t>Contenido</a:t>
            </a:r>
            <a:r>
              <a:rPr lang="en-US" dirty="0"/>
              <a:t> Y </a:t>
            </a:r>
            <a:r>
              <a:rPr lang="en-US" dirty="0" err="1"/>
              <a:t>Gentileza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Pensamientos</a:t>
            </a:r>
            <a:r>
              <a:rPr lang="en-US" dirty="0"/>
              <a:t> </a:t>
            </a:r>
            <a:r>
              <a:rPr lang="en-US" dirty="0" err="1"/>
              <a:t>Pasado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</p:spPr>
        <p:txBody>
          <a:bodyPr/>
          <a:lstStyle/>
          <a:p>
            <a:fld id="{6249D860-E73A-4A11-A58A-0C5D3CA0E9D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5825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405</TotalTime>
  <Words>757</Words>
  <Application>Microsoft Office PowerPoint</Application>
  <PresentationFormat>On-screen Show (4:3)</PresentationFormat>
  <Paragraphs>121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Tw Cen MT</vt:lpstr>
      <vt:lpstr>Wingdings</vt:lpstr>
      <vt:lpstr>Droplet</vt:lpstr>
      <vt:lpstr>Filipenses Pensamientos </vt:lpstr>
      <vt:lpstr>Introducción</vt:lpstr>
      <vt:lpstr>Tema en Filipenses</vt:lpstr>
      <vt:lpstr>Pensamientos</vt:lpstr>
      <vt:lpstr>Pensamientos</vt:lpstr>
      <vt:lpstr>Pensamientos</vt:lpstr>
      <vt:lpstr>Pensamientos</vt:lpstr>
      <vt:lpstr>Pensamientos</vt:lpstr>
      <vt:lpstr>Pensamientos</vt:lpstr>
      <vt:lpstr>Pensamientos</vt:lpstr>
      <vt:lpstr>Pensamientos</vt:lpstr>
      <vt:lpstr>Pensamientos</vt:lpstr>
      <vt:lpstr>Pensamientos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Ward</dc:creator>
  <cp:lastModifiedBy>Ross Ward</cp:lastModifiedBy>
  <cp:revision>190</cp:revision>
  <dcterms:created xsi:type="dcterms:W3CDTF">2020-02-05T21:00:00Z</dcterms:created>
  <dcterms:modified xsi:type="dcterms:W3CDTF">2021-11-10T00:00:32Z</dcterms:modified>
</cp:coreProperties>
</file>