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15"/>
  </p:notesMasterIdLst>
  <p:sldIdLst>
    <p:sldId id="257" r:id="rId2"/>
    <p:sldId id="275" r:id="rId3"/>
    <p:sldId id="276" r:id="rId4"/>
    <p:sldId id="277" r:id="rId5"/>
    <p:sldId id="279" r:id="rId6"/>
    <p:sldId id="284" r:id="rId7"/>
    <p:sldId id="288" r:id="rId8"/>
    <p:sldId id="278" r:id="rId9"/>
    <p:sldId id="287" r:id="rId10"/>
    <p:sldId id="282" r:id="rId11"/>
    <p:sldId id="283" r:id="rId12"/>
    <p:sldId id="280" r:id="rId13"/>
    <p:sldId id="285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E3D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87324" autoAdjust="0"/>
  </p:normalViewPr>
  <p:slideViewPr>
    <p:cSldViewPr>
      <p:cViewPr varScale="1">
        <p:scale>
          <a:sx n="79" d="100"/>
          <a:sy n="79" d="100"/>
        </p:scale>
        <p:origin x="165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CF9E6-D183-488D-8CC0-9F52C517A203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EC19B-297D-4C31-BF00-E9E3722F5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39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413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398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1904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745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Acts 10-11 for Cornelius, and acts 9, 22, 2 Cor for Paul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667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070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7500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2008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2748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8022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720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1593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945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35665497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4533" y="76201"/>
            <a:ext cx="7704667" cy="990600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1" y="1298864"/>
            <a:ext cx="8305800" cy="5482935"/>
          </a:xfrm>
        </p:spPr>
        <p:txBody>
          <a:bodyPr anchor="t"/>
          <a:lstStyle>
            <a:lvl1pPr marL="0" indent="0">
              <a:buSzPct val="80000"/>
              <a:buFont typeface="Wingdings" panose="05000000000000000000" pitchFamily="2" charset="2"/>
              <a:buNone/>
              <a:defRPr sz="3600" b="1" cap="all" baseline="0"/>
            </a:lvl1pPr>
            <a:lvl2pPr marL="457200" indent="-457200">
              <a:buSzPct val="80000"/>
              <a:buFont typeface="Wingdings" panose="05000000000000000000" pitchFamily="2" charset="2"/>
              <a:buChar char="v"/>
              <a:defRPr sz="3200"/>
            </a:lvl2pPr>
            <a:lvl3pPr marL="914400" indent="-452438">
              <a:buSzPct val="80000"/>
              <a:buFont typeface="Wingdings" panose="05000000000000000000" pitchFamily="2" charset="2"/>
              <a:buChar char="q"/>
              <a:defRPr sz="2800" i="1"/>
            </a:lvl3pPr>
            <a:lvl4pPr marL="1204913" indent="-285750">
              <a:buSzPct val="100000"/>
              <a:buFont typeface="Wingdings" panose="05000000000000000000" pitchFamily="2" charset="2"/>
              <a:buChar char="§"/>
              <a:defRPr sz="2800"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1C90D1A-928F-4CD1-948B-4D5AA0C8385F}"/>
              </a:ext>
            </a:extLst>
          </p:cNvPr>
          <p:cNvCxnSpPr>
            <a:cxnSpLocks/>
          </p:cNvCxnSpPr>
          <p:nvPr userDrawn="1"/>
        </p:nvCxnSpPr>
        <p:spPr>
          <a:xfrm>
            <a:off x="914400" y="1143000"/>
            <a:ext cx="8077200" cy="0"/>
          </a:xfrm>
          <a:prstGeom prst="line">
            <a:avLst/>
          </a:prstGeom>
          <a:ln w="60325" cmpd="dbl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40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9812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152400"/>
            <a:ext cx="8153400" cy="914399"/>
          </a:xfrm>
        </p:spPr>
        <p:txBody>
          <a:bodyPr>
            <a:normAutofit/>
          </a:bodyPr>
          <a:lstStyle>
            <a:lvl1pPr>
              <a:defRPr sz="48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09748"/>
            <a:ext cx="4044696" cy="5522218"/>
          </a:xfrm>
        </p:spPr>
        <p:txBody>
          <a:bodyPr anchor="t">
            <a:normAutofit/>
          </a:bodyPr>
          <a:lstStyle>
            <a:lvl1pPr marL="0" indent="0">
              <a:buSzPct val="80000"/>
              <a:buFont typeface="Wingdings" panose="05000000000000000000" pitchFamily="2" charset="2"/>
              <a:buNone/>
              <a:defRPr sz="3600" b="1"/>
            </a:lvl1pPr>
            <a:lvl2pPr marL="457200" indent="-457200">
              <a:buSzPct val="80000"/>
              <a:buFont typeface="Wingdings" panose="05000000000000000000" pitchFamily="2" charset="2"/>
              <a:buChar char="v"/>
              <a:defRPr sz="3200" b="1"/>
            </a:lvl2pPr>
            <a:lvl3pPr marL="862013" indent="-400050">
              <a:buSzPct val="80000"/>
              <a:buFont typeface="Wingdings" panose="05000000000000000000" pitchFamily="2" charset="2"/>
              <a:buChar char="q"/>
              <a:defRPr sz="2800"/>
            </a:lvl3pPr>
            <a:lvl4pPr>
              <a:defRPr sz="2000"/>
            </a:lvl4pPr>
            <a:lvl5pPr>
              <a:defRPr sz="20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1219200"/>
            <a:ext cx="4044696" cy="5486400"/>
          </a:xfrm>
        </p:spPr>
        <p:txBody>
          <a:bodyPr anchor="t">
            <a:normAutofit/>
          </a:bodyPr>
          <a:lstStyle>
            <a:lvl1pPr marL="0" indent="0">
              <a:buSzPct val="80000"/>
              <a:buFont typeface="Wingdings" panose="05000000000000000000" pitchFamily="2" charset="2"/>
              <a:buNone/>
              <a:defRPr sz="3600" b="1"/>
            </a:lvl1pPr>
            <a:lvl2pPr marL="457200" indent="-457200">
              <a:buSzPct val="80000"/>
              <a:buFont typeface="Wingdings" panose="05000000000000000000" pitchFamily="2" charset="2"/>
              <a:buChar char="v"/>
              <a:defRPr sz="3200" b="1"/>
            </a:lvl2pPr>
            <a:lvl3pPr marL="800100" indent="-338138">
              <a:buSzPct val="80000"/>
              <a:buFont typeface="Wingdings" panose="05000000000000000000" pitchFamily="2" charset="2"/>
              <a:buChar char="q"/>
              <a:defRPr sz="2800"/>
            </a:lvl3pPr>
            <a:lvl4pPr>
              <a:defRPr sz="2000"/>
            </a:lvl4pPr>
            <a:lvl5pPr>
              <a:defRPr sz="20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EC3805F-6CDB-4427-B909-191847E85F8B}"/>
              </a:ext>
            </a:extLst>
          </p:cNvPr>
          <p:cNvCxnSpPr>
            <a:cxnSpLocks/>
          </p:cNvCxnSpPr>
          <p:nvPr userDrawn="1"/>
        </p:nvCxnSpPr>
        <p:spPr>
          <a:xfrm>
            <a:off x="914400" y="1143000"/>
            <a:ext cx="8077200" cy="0"/>
          </a:xfrm>
          <a:prstGeom prst="line">
            <a:avLst/>
          </a:prstGeom>
          <a:ln w="60325" cmpd="dbl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487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7C903-AA59-469A-A558-F0A53A57C20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175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011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19868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86BC-72A5-41F2-B351-BF7C670133F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85515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4505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304800"/>
            <a:ext cx="7704667" cy="990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1399608"/>
            <a:ext cx="7704666" cy="4624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FE7C903-AA59-469A-A558-F0A53A57C20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2290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5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ctr">
            <a:normAutofit/>
          </a:bodyPr>
          <a:lstStyle/>
          <a:p>
            <a:r>
              <a:rPr lang="en-US" altLang="en-US" dirty="0" err="1"/>
              <a:t>Bautismos</a:t>
            </a:r>
            <a:r>
              <a:rPr lang="en-US" altLang="en-US" dirty="0"/>
              <a:t> del Nuevo </a:t>
            </a:r>
            <a:r>
              <a:rPr lang="en-US" altLang="en-US" dirty="0" err="1"/>
              <a:t>Testamento</a:t>
            </a:r>
            <a:endParaRPr lang="en-US" alt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A064381-233E-4448-A3C0-69ED45CAAD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>
            <a:normAutofit/>
          </a:bodyPr>
          <a:lstStyle/>
          <a:p>
            <a:r>
              <a:rPr lang="en-US" altLang="en-US" dirty="0"/>
              <a:t>Lk 24:46-49</a:t>
            </a:r>
          </a:p>
          <a:p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4533" y="76201"/>
            <a:ext cx="7704667" cy="990600"/>
          </a:xfrm>
        </p:spPr>
        <p:txBody>
          <a:bodyPr>
            <a:normAutofit/>
          </a:bodyPr>
          <a:lstStyle/>
          <a:p>
            <a:r>
              <a:rPr lang="en-US" altLang="en-US" dirty="0" err="1"/>
              <a:t>Bautismos</a:t>
            </a:r>
            <a:r>
              <a:rPr lang="en-US" altLang="en-US" dirty="0"/>
              <a:t> del Nuevo </a:t>
            </a:r>
            <a:r>
              <a:rPr lang="en-US" altLang="en-US" dirty="0" err="1"/>
              <a:t>Testamento</a:t>
            </a:r>
            <a:endParaRPr lang="en-US" alt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2E0B73-B39F-4848-A414-92920A22D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98864"/>
            <a:ext cx="8305800" cy="5482935"/>
          </a:xfrm>
        </p:spPr>
        <p:txBody>
          <a:bodyPr/>
          <a:lstStyle/>
          <a:p>
            <a:r>
              <a:rPr lang="en-US" dirty="0"/>
              <a:t>INTRODUCCIÓN</a:t>
            </a:r>
          </a:p>
          <a:p>
            <a:pPr lvl="1"/>
            <a:r>
              <a:rPr lang="en-US" dirty="0"/>
              <a:t>Heb 6:1-3, Baptism A Foundational Doctrine</a:t>
            </a:r>
          </a:p>
          <a:p>
            <a:pPr lvl="2"/>
            <a:r>
              <a:rPr lang="en-US" dirty="0"/>
              <a:t>Mt 3:13-17, Jesus Was Baptized</a:t>
            </a:r>
          </a:p>
          <a:p>
            <a:pPr lvl="2"/>
            <a:r>
              <a:rPr lang="en-US" dirty="0"/>
              <a:t>Jn 3:22, 26, 4:1-2, Jesus Disciples Were Baptized</a:t>
            </a:r>
          </a:p>
          <a:p>
            <a:pPr lvl="2"/>
            <a:r>
              <a:rPr lang="en-US" dirty="0"/>
              <a:t>Mt 28:19-20, Jesus Commanded Baptism</a:t>
            </a:r>
          </a:p>
          <a:p>
            <a:pPr lvl="2"/>
            <a:r>
              <a:rPr lang="en-US" dirty="0" err="1"/>
              <a:t>Hec</a:t>
            </a:r>
            <a:r>
              <a:rPr lang="en-US" dirty="0"/>
              <a:t> 1:5, Jesus Prophesied Baptism to Apostles </a:t>
            </a:r>
          </a:p>
          <a:p>
            <a:pPr lvl="1"/>
            <a:r>
              <a:rPr lang="en-US" dirty="0"/>
              <a:t>Which Baptism is under Consideration?</a:t>
            </a:r>
          </a:p>
        </p:txBody>
      </p:sp>
    </p:spTree>
    <p:extLst>
      <p:ext uri="{BB962C8B-B14F-4D97-AF65-F5344CB8AC3E}">
        <p14:creationId xmlns:p14="http://schemas.microsoft.com/office/powerpoint/2010/main" val="950328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4533" y="76201"/>
            <a:ext cx="7704667" cy="990600"/>
          </a:xfrm>
        </p:spPr>
        <p:txBody>
          <a:bodyPr>
            <a:normAutofit/>
          </a:bodyPr>
          <a:lstStyle/>
          <a:p>
            <a:r>
              <a:rPr lang="en-US" altLang="en-US" dirty="0" err="1"/>
              <a:t>Bautismos</a:t>
            </a:r>
            <a:r>
              <a:rPr lang="en-US" altLang="en-US" dirty="0"/>
              <a:t> del Nuevo </a:t>
            </a:r>
            <a:r>
              <a:rPr lang="en-US" altLang="en-US" dirty="0" err="1"/>
              <a:t>Testamento</a:t>
            </a:r>
            <a:endParaRPr lang="en-US" alt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2E0B73-B39F-4848-A414-92920A22D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98864"/>
            <a:ext cx="8305800" cy="5482935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Bautismo de Juan (El Bautista)</a:t>
            </a:r>
          </a:p>
          <a:p>
            <a:pPr lvl="1"/>
            <a:r>
              <a:rPr lang="en-US" dirty="0"/>
              <a:t>(</a:t>
            </a:r>
            <a:r>
              <a:rPr lang="es-ES" dirty="0"/>
              <a:t>También Conocido Como Bautismo de Arrepentimiento 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Mt 3:1-7, </a:t>
            </a:r>
            <a:r>
              <a:rPr lang="es-ES" dirty="0"/>
              <a:t>Juan bautizó a muchos, incluyendo a Jesús</a:t>
            </a:r>
            <a:endParaRPr lang="en-US" dirty="0"/>
          </a:p>
          <a:p>
            <a:pPr lvl="1"/>
            <a:r>
              <a:rPr lang="en-US" dirty="0"/>
              <a:t>Un </a:t>
            </a:r>
            <a:r>
              <a:rPr lang="en-US" dirty="0" err="1"/>
              <a:t>Mandamiento</a:t>
            </a:r>
            <a:r>
              <a:rPr lang="en-US" dirty="0"/>
              <a:t> de Dios</a:t>
            </a:r>
          </a:p>
          <a:p>
            <a:pPr lvl="2"/>
            <a:r>
              <a:rPr lang="en-US" dirty="0"/>
              <a:t>Lk 7:29-30, </a:t>
            </a:r>
            <a:r>
              <a:rPr lang="es-ES" dirty="0"/>
              <a:t>Y todo el pueblo y los publicanos, al oírle, justificaron a Dios, bautizándose con el bautismo de Juan.</a:t>
            </a:r>
            <a:r>
              <a:rPr lang="en-US" dirty="0"/>
              <a:t>... </a:t>
            </a:r>
            <a:r>
              <a:rPr lang="es-ES" dirty="0"/>
              <a:t>rechazaron el consejo de Dios contra sí mismos</a:t>
            </a:r>
            <a:r>
              <a:rPr lang="en-US" dirty="0"/>
              <a:t>.. </a:t>
            </a:r>
          </a:p>
          <a:p>
            <a:pPr lvl="1"/>
            <a:r>
              <a:rPr lang="es-ES" dirty="0"/>
              <a:t>No Es El Bautismo De Jesús</a:t>
            </a:r>
          </a:p>
          <a:p>
            <a:pPr lvl="2"/>
            <a:r>
              <a:rPr lang="en-US" dirty="0" err="1"/>
              <a:t>Hec</a:t>
            </a:r>
            <a:r>
              <a:rPr lang="en-US" dirty="0"/>
              <a:t> 19:3-5, no es </a:t>
            </a:r>
            <a:r>
              <a:rPr lang="en-US" dirty="0" err="1"/>
              <a:t>suficiente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8739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4533" y="76201"/>
            <a:ext cx="7704667" cy="990600"/>
          </a:xfrm>
        </p:spPr>
        <p:txBody>
          <a:bodyPr>
            <a:normAutofit/>
          </a:bodyPr>
          <a:lstStyle/>
          <a:p>
            <a:r>
              <a:rPr lang="en-US" altLang="en-US" dirty="0" err="1"/>
              <a:t>Bautismos</a:t>
            </a:r>
            <a:r>
              <a:rPr lang="en-US" altLang="en-US" dirty="0"/>
              <a:t> del Nuevo </a:t>
            </a:r>
            <a:r>
              <a:rPr lang="en-US" altLang="en-US" dirty="0" err="1"/>
              <a:t>Testamento</a:t>
            </a:r>
            <a:endParaRPr lang="en-US" alt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2E0B73-B39F-4848-A414-92920A22D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98864"/>
            <a:ext cx="8305800" cy="5482935"/>
          </a:xfrm>
        </p:spPr>
        <p:txBody>
          <a:bodyPr>
            <a:normAutofit/>
          </a:bodyPr>
          <a:lstStyle/>
          <a:p>
            <a:r>
              <a:rPr lang="en-US" dirty="0" err="1"/>
              <a:t>Bautismo</a:t>
            </a:r>
            <a:r>
              <a:rPr lang="en-US" dirty="0"/>
              <a:t> de </a:t>
            </a:r>
            <a:r>
              <a:rPr lang="en-US" dirty="0" err="1"/>
              <a:t>Espíritu</a:t>
            </a:r>
            <a:r>
              <a:rPr lang="en-US" dirty="0"/>
              <a:t> Santo</a:t>
            </a:r>
          </a:p>
          <a:p>
            <a:pPr lvl="1"/>
            <a:r>
              <a:rPr lang="en-US" dirty="0" err="1"/>
              <a:t>Profetizado</a:t>
            </a:r>
            <a:r>
              <a:rPr lang="en-US" dirty="0"/>
              <a:t> por Joel</a:t>
            </a:r>
          </a:p>
          <a:p>
            <a:pPr lvl="2"/>
            <a:r>
              <a:rPr lang="en-US" dirty="0"/>
              <a:t>Joel 2:28-31, </a:t>
            </a:r>
            <a:r>
              <a:rPr lang="en-US" dirty="0" err="1"/>
              <a:t>derramaré</a:t>
            </a:r>
            <a:r>
              <a:rPr lang="en-US" dirty="0"/>
              <a:t> mi </a:t>
            </a:r>
            <a:r>
              <a:rPr lang="en-US" dirty="0" err="1"/>
              <a:t>Espíritu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toda</a:t>
            </a:r>
            <a:r>
              <a:rPr lang="en-US" dirty="0"/>
              <a:t> carne,</a:t>
            </a:r>
          </a:p>
          <a:p>
            <a:pPr lvl="1"/>
            <a:r>
              <a:rPr lang="en-US" dirty="0" err="1"/>
              <a:t>Profetizado</a:t>
            </a:r>
            <a:r>
              <a:rPr lang="en-US" dirty="0"/>
              <a:t> por Jesús</a:t>
            </a:r>
          </a:p>
          <a:p>
            <a:pPr lvl="2"/>
            <a:r>
              <a:rPr lang="en-US" dirty="0" err="1"/>
              <a:t>Hec</a:t>
            </a:r>
            <a:r>
              <a:rPr lang="en-US" dirty="0"/>
              <a:t> 1:5, </a:t>
            </a:r>
            <a:r>
              <a:rPr lang="es-ES" dirty="0"/>
              <a:t>vosotros seréis bautizados con el Espíritu Santo</a:t>
            </a:r>
            <a:r>
              <a:rPr lang="en-US" dirty="0"/>
              <a:t>...</a:t>
            </a:r>
          </a:p>
          <a:p>
            <a:pPr lvl="2"/>
            <a:r>
              <a:rPr lang="en-US" dirty="0"/>
              <a:t>Jn 14-17, Jesús </a:t>
            </a:r>
            <a:r>
              <a:rPr lang="en-US" dirty="0" err="1"/>
              <a:t>expone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esto</a:t>
            </a:r>
            <a:r>
              <a:rPr lang="en-US" dirty="0"/>
              <a:t> “</a:t>
            </a:r>
            <a:r>
              <a:rPr lang="en-US" dirty="0" err="1"/>
              <a:t>Consolador</a:t>
            </a:r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0326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4533" y="76201"/>
            <a:ext cx="7704667" cy="990600"/>
          </a:xfrm>
        </p:spPr>
        <p:txBody>
          <a:bodyPr>
            <a:normAutofit/>
          </a:bodyPr>
          <a:lstStyle/>
          <a:p>
            <a:r>
              <a:rPr lang="en-US" altLang="en-US" dirty="0" err="1"/>
              <a:t>Bautismos</a:t>
            </a:r>
            <a:r>
              <a:rPr lang="en-US" altLang="en-US" dirty="0"/>
              <a:t> del Nuevo </a:t>
            </a:r>
            <a:r>
              <a:rPr lang="en-US" altLang="en-US" dirty="0" err="1"/>
              <a:t>Testamento</a:t>
            </a:r>
            <a:endParaRPr lang="en-US" alt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2E0B73-B39F-4848-A414-92920A22D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98864"/>
            <a:ext cx="8305800" cy="5482935"/>
          </a:xfrm>
        </p:spPr>
        <p:txBody>
          <a:bodyPr>
            <a:normAutofit/>
          </a:bodyPr>
          <a:lstStyle/>
          <a:p>
            <a:r>
              <a:rPr lang="en-US" dirty="0" err="1"/>
              <a:t>Bautismo</a:t>
            </a:r>
            <a:r>
              <a:rPr lang="en-US" dirty="0"/>
              <a:t> de </a:t>
            </a:r>
            <a:r>
              <a:rPr lang="en-US" dirty="0" err="1"/>
              <a:t>Espíritu</a:t>
            </a:r>
            <a:r>
              <a:rPr lang="en-US" dirty="0"/>
              <a:t> Santo</a:t>
            </a:r>
          </a:p>
          <a:p>
            <a:pPr lvl="1"/>
            <a:r>
              <a:rPr lang="en-US" dirty="0" err="1"/>
              <a:t>Administrado</a:t>
            </a:r>
            <a:r>
              <a:rPr lang="en-US" dirty="0"/>
              <a:t> por Dios</a:t>
            </a:r>
          </a:p>
          <a:p>
            <a:pPr lvl="2"/>
            <a:r>
              <a:rPr lang="en-US" dirty="0" err="1"/>
              <a:t>Hec</a:t>
            </a:r>
            <a:r>
              <a:rPr lang="en-US" dirty="0"/>
              <a:t> 2:4, Jn 14:14, 26, Por El Dios Padre</a:t>
            </a:r>
          </a:p>
          <a:p>
            <a:pPr lvl="1"/>
            <a:r>
              <a:rPr lang="en-US" dirty="0" err="1"/>
              <a:t>Administrado</a:t>
            </a:r>
            <a:r>
              <a:rPr lang="en-US" dirty="0"/>
              <a:t> por </a:t>
            </a:r>
            <a:r>
              <a:rPr lang="en-US" dirty="0" err="1"/>
              <a:t>Apóstoles</a:t>
            </a:r>
            <a:endParaRPr lang="en-US" dirty="0"/>
          </a:p>
          <a:p>
            <a:pPr lvl="2"/>
            <a:r>
              <a:rPr lang="en-US" dirty="0" err="1"/>
              <a:t>Hec</a:t>
            </a:r>
            <a:r>
              <a:rPr lang="en-US" dirty="0"/>
              <a:t> 2:1-4, </a:t>
            </a:r>
            <a:r>
              <a:rPr lang="es-ES" dirty="0"/>
              <a:t>El cumplimiento de la profecía</a:t>
            </a:r>
            <a:endParaRPr lang="en-US" dirty="0"/>
          </a:p>
          <a:p>
            <a:pPr lvl="2"/>
            <a:r>
              <a:rPr lang="en-US" dirty="0" err="1"/>
              <a:t>Hec</a:t>
            </a:r>
            <a:r>
              <a:rPr lang="en-US" dirty="0"/>
              <a:t> 2:16-21, Pedro </a:t>
            </a:r>
            <a:r>
              <a:rPr lang="en-US" dirty="0" err="1"/>
              <a:t>confirmando</a:t>
            </a:r>
            <a:r>
              <a:rPr lang="en-US" dirty="0"/>
              <a:t> la </a:t>
            </a:r>
            <a:r>
              <a:rPr lang="en-US" dirty="0" err="1"/>
              <a:t>profecía</a:t>
            </a:r>
            <a:r>
              <a:rPr lang="en-US" dirty="0"/>
              <a:t> de Joel</a:t>
            </a:r>
          </a:p>
          <a:p>
            <a:pPr lvl="1"/>
            <a:r>
              <a:rPr lang="en-US" dirty="0" err="1"/>
              <a:t>Administración</a:t>
            </a:r>
            <a:r>
              <a:rPr lang="en-US" dirty="0"/>
              <a:t> </a:t>
            </a:r>
            <a:r>
              <a:rPr lang="en-US" dirty="0" err="1"/>
              <a:t>Limitada</a:t>
            </a:r>
            <a:endParaRPr lang="en-US" dirty="0"/>
          </a:p>
          <a:p>
            <a:pPr lvl="2"/>
            <a:r>
              <a:rPr lang="en-US" dirty="0" err="1"/>
              <a:t>Hec</a:t>
            </a:r>
            <a:r>
              <a:rPr lang="en-US" dirty="0"/>
              <a:t> 8:16-18, </a:t>
            </a:r>
            <a:r>
              <a:rPr lang="es-ES" dirty="0"/>
              <a:t>Felipe no podía transmitir regalos </a:t>
            </a:r>
            <a:r>
              <a:rPr lang="en-US" dirty="0"/>
              <a:t>(</a:t>
            </a:r>
            <a:r>
              <a:rPr lang="es-ES" dirty="0"/>
              <a:t>Una de las habilidades apostólicas</a:t>
            </a:r>
            <a:r>
              <a:rPr lang="en-US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997558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4533" y="76201"/>
            <a:ext cx="7704667" cy="990600"/>
          </a:xfrm>
        </p:spPr>
        <p:txBody>
          <a:bodyPr>
            <a:normAutofit/>
          </a:bodyPr>
          <a:lstStyle/>
          <a:p>
            <a:r>
              <a:rPr lang="en-US" altLang="en-US" dirty="0" err="1"/>
              <a:t>Bautismos</a:t>
            </a:r>
            <a:r>
              <a:rPr lang="en-US" altLang="en-US" dirty="0"/>
              <a:t> del Nuevo </a:t>
            </a:r>
            <a:r>
              <a:rPr lang="en-US" altLang="en-US" dirty="0" err="1"/>
              <a:t>Testamento</a:t>
            </a:r>
            <a:endParaRPr lang="en-US" alt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2E0B73-B39F-4848-A414-92920A22D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98864"/>
            <a:ext cx="8305800" cy="5482935"/>
          </a:xfrm>
        </p:spPr>
        <p:txBody>
          <a:bodyPr>
            <a:normAutofit/>
          </a:bodyPr>
          <a:lstStyle/>
          <a:p>
            <a:r>
              <a:rPr lang="en-US" dirty="0" err="1"/>
              <a:t>Bautismo</a:t>
            </a:r>
            <a:r>
              <a:rPr lang="en-US" dirty="0"/>
              <a:t> de </a:t>
            </a:r>
            <a:r>
              <a:rPr lang="en-US" dirty="0" err="1"/>
              <a:t>Espíritu</a:t>
            </a:r>
            <a:r>
              <a:rPr lang="en-US" dirty="0"/>
              <a:t> Santo</a:t>
            </a:r>
          </a:p>
          <a:p>
            <a:pPr lvl="1"/>
            <a:r>
              <a:rPr lang="es-ES" dirty="0"/>
              <a:t>Separado del bautismo de Jesús</a:t>
            </a:r>
          </a:p>
          <a:p>
            <a:pPr lvl="2"/>
            <a:r>
              <a:rPr lang="en-US" dirty="0" err="1"/>
              <a:t>Hec</a:t>
            </a:r>
            <a:r>
              <a:rPr lang="en-US" dirty="0"/>
              <a:t> 10:44-48, </a:t>
            </a:r>
            <a:r>
              <a:rPr lang="es-ES" dirty="0"/>
              <a:t>sobre Cornelio y los reunidos</a:t>
            </a:r>
            <a:endParaRPr lang="en-US" dirty="0"/>
          </a:p>
          <a:p>
            <a:pPr lvl="2"/>
            <a:r>
              <a:rPr lang="en-US" dirty="0" err="1"/>
              <a:t>Hec</a:t>
            </a:r>
            <a:r>
              <a:rPr lang="en-US" dirty="0"/>
              <a:t> 19:3-6, </a:t>
            </a:r>
            <a:r>
              <a:rPr lang="es-ES" dirty="0"/>
              <a:t>El bautismo de Jesús fue separado de los dones del Espíritu Santo</a:t>
            </a:r>
            <a:endParaRPr lang="en-US" dirty="0"/>
          </a:p>
          <a:p>
            <a:pPr lvl="2"/>
            <a:r>
              <a:rPr lang="en-US" dirty="0" err="1"/>
              <a:t>Hec</a:t>
            </a:r>
            <a:r>
              <a:rPr lang="en-US" dirty="0"/>
              <a:t> 8:16-18,</a:t>
            </a:r>
            <a:r>
              <a:rPr lang="es-ES" dirty="0"/>
              <a:t> Dones del Espíritu por la imposición de las manos de los Apóstoles </a:t>
            </a:r>
            <a:r>
              <a:rPr lang="en-US" dirty="0"/>
              <a:t>(no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bautismo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52253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4533" y="76201"/>
            <a:ext cx="7704667" cy="990600"/>
          </a:xfrm>
        </p:spPr>
        <p:txBody>
          <a:bodyPr>
            <a:normAutofit/>
          </a:bodyPr>
          <a:lstStyle/>
          <a:p>
            <a:r>
              <a:rPr lang="en-US" altLang="en-US" dirty="0" err="1"/>
              <a:t>Bautismos</a:t>
            </a:r>
            <a:r>
              <a:rPr lang="en-US" altLang="en-US" dirty="0"/>
              <a:t> del Nuevo </a:t>
            </a:r>
            <a:r>
              <a:rPr lang="en-US" altLang="en-US" dirty="0" err="1"/>
              <a:t>Testamento</a:t>
            </a:r>
            <a:endParaRPr lang="en-US" alt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2E0B73-B39F-4848-A414-92920A22D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98864"/>
            <a:ext cx="8305800" cy="5482935"/>
          </a:xfrm>
        </p:spPr>
        <p:txBody>
          <a:bodyPr>
            <a:normAutofit/>
          </a:bodyPr>
          <a:lstStyle/>
          <a:p>
            <a:r>
              <a:rPr lang="en-US" dirty="0" err="1"/>
              <a:t>Bautismo</a:t>
            </a:r>
            <a:r>
              <a:rPr lang="en-US" dirty="0"/>
              <a:t> de </a:t>
            </a:r>
            <a:r>
              <a:rPr lang="en-US" dirty="0" err="1"/>
              <a:t>Espíritu</a:t>
            </a:r>
            <a:r>
              <a:rPr lang="en-US" dirty="0"/>
              <a:t> Santo</a:t>
            </a:r>
          </a:p>
          <a:p>
            <a:pPr lvl="1"/>
            <a:r>
              <a:rPr lang="en-US" dirty="0" err="1"/>
              <a:t>Atributos</a:t>
            </a:r>
            <a:r>
              <a:rPr lang="en-US" dirty="0"/>
              <a:t> De Este </a:t>
            </a:r>
            <a:r>
              <a:rPr lang="en-US" dirty="0" err="1"/>
              <a:t>Bautismo</a:t>
            </a:r>
            <a:endParaRPr lang="en-US" dirty="0"/>
          </a:p>
          <a:p>
            <a:pPr lvl="2"/>
            <a:r>
              <a:rPr lang="es-ES" dirty="0"/>
              <a:t>Administrado Por Dios
Para Seleccionar Discípulos
En Ocasiones Especiales 
Habilidades Especiales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49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4533" y="76201"/>
            <a:ext cx="7704667" cy="990600"/>
          </a:xfrm>
        </p:spPr>
        <p:txBody>
          <a:bodyPr>
            <a:normAutofit/>
          </a:bodyPr>
          <a:lstStyle/>
          <a:p>
            <a:r>
              <a:rPr lang="en-US" altLang="en-US" dirty="0" err="1"/>
              <a:t>Bautismos</a:t>
            </a:r>
            <a:r>
              <a:rPr lang="en-US" altLang="en-US" dirty="0"/>
              <a:t> del Nuevo </a:t>
            </a:r>
            <a:r>
              <a:rPr lang="en-US" altLang="en-US" dirty="0" err="1"/>
              <a:t>Testamento</a:t>
            </a:r>
            <a:endParaRPr lang="en-US" alt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2E0B73-B39F-4848-A414-92920A22D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98864"/>
            <a:ext cx="8305800" cy="5482935"/>
          </a:xfrm>
        </p:spPr>
        <p:txBody>
          <a:bodyPr>
            <a:normAutofit/>
          </a:bodyPr>
          <a:lstStyle/>
          <a:p>
            <a:r>
              <a:rPr lang="en-US" dirty="0" err="1"/>
              <a:t>Bautismo</a:t>
            </a:r>
            <a:r>
              <a:rPr lang="en-US" dirty="0"/>
              <a:t> de Jesús</a:t>
            </a:r>
          </a:p>
          <a:p>
            <a:pPr lvl="1"/>
            <a:r>
              <a:rPr lang="es-ES" dirty="0"/>
              <a:t>El UNO mandado por Jesús</a:t>
            </a:r>
          </a:p>
          <a:p>
            <a:pPr lvl="2"/>
            <a:r>
              <a:rPr lang="en-US" dirty="0"/>
              <a:t>Mt 28:18-20, </a:t>
            </a:r>
            <a:r>
              <a:rPr lang="en-US" dirty="0" err="1"/>
              <a:t>discipulado</a:t>
            </a:r>
            <a:r>
              <a:rPr lang="en-US" dirty="0"/>
              <a:t> y </a:t>
            </a:r>
            <a:r>
              <a:rPr lang="en-US" dirty="0" err="1"/>
              <a:t>bautizo</a:t>
            </a:r>
            <a:endParaRPr lang="en-US" dirty="0"/>
          </a:p>
          <a:p>
            <a:pPr lvl="2"/>
            <a:r>
              <a:rPr lang="en-US" dirty="0"/>
              <a:t>Mk 16:15-17, </a:t>
            </a:r>
            <a:r>
              <a:rPr lang="es-ES" dirty="0"/>
              <a:t>El que cree y es bautizado será salvo</a:t>
            </a:r>
            <a:endParaRPr lang="en-US" dirty="0"/>
          </a:p>
          <a:p>
            <a:pPr lvl="2"/>
            <a:r>
              <a:rPr lang="en-US" dirty="0"/>
              <a:t>Jn 3, </a:t>
            </a:r>
            <a:r>
              <a:rPr lang="en-US" dirty="0" err="1"/>
              <a:t>Nicodemo</a:t>
            </a:r>
            <a:r>
              <a:rPr lang="en-US" dirty="0"/>
              <a:t> </a:t>
            </a:r>
            <a:r>
              <a:rPr lang="en-US" dirty="0" err="1"/>
              <a:t>nacerá</a:t>
            </a:r>
            <a:r>
              <a:rPr lang="en-US" dirty="0"/>
              <a:t> de nuevo</a:t>
            </a:r>
          </a:p>
          <a:p>
            <a:pPr lvl="1"/>
            <a:r>
              <a:rPr lang="en-US" dirty="0"/>
              <a:t>Gran </a:t>
            </a:r>
            <a:r>
              <a:rPr lang="en-US" dirty="0" err="1"/>
              <a:t>Comisión</a:t>
            </a:r>
            <a:r>
              <a:rPr lang="en-US" dirty="0"/>
              <a:t> de Lk 24:46-49</a:t>
            </a:r>
          </a:p>
          <a:p>
            <a:pPr lvl="2"/>
            <a:r>
              <a:rPr lang="en-US" dirty="0" err="1"/>
              <a:t>Cumplido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Hechos</a:t>
            </a:r>
            <a:r>
              <a:rPr lang="en-US" dirty="0"/>
              <a:t> 2</a:t>
            </a:r>
          </a:p>
          <a:p>
            <a:pPr lvl="2"/>
            <a:r>
              <a:rPr lang="es-ES" dirty="0"/>
              <a:t>Y que el arrepentimiento y la remisión de los pecados deben ser predicados </a:t>
            </a:r>
            <a:r>
              <a:rPr lang="en-US" dirty="0"/>
              <a:t>– </a:t>
            </a:r>
            <a:r>
              <a:rPr lang="en-US" dirty="0" err="1"/>
              <a:t>Hec</a:t>
            </a:r>
            <a:r>
              <a:rPr lang="en-US" dirty="0"/>
              <a:t> 2:38</a:t>
            </a:r>
          </a:p>
        </p:txBody>
      </p:sp>
    </p:spTree>
    <p:extLst>
      <p:ext uri="{BB962C8B-B14F-4D97-AF65-F5344CB8AC3E}">
        <p14:creationId xmlns:p14="http://schemas.microsoft.com/office/powerpoint/2010/main" val="2808554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4533" y="76201"/>
            <a:ext cx="7704667" cy="990600"/>
          </a:xfrm>
        </p:spPr>
        <p:txBody>
          <a:bodyPr>
            <a:normAutofit/>
          </a:bodyPr>
          <a:lstStyle/>
          <a:p>
            <a:r>
              <a:rPr lang="en-US" altLang="en-US" dirty="0" err="1"/>
              <a:t>Bautismos</a:t>
            </a:r>
            <a:r>
              <a:rPr lang="en-US" altLang="en-US" dirty="0"/>
              <a:t> del Nuevo </a:t>
            </a:r>
            <a:r>
              <a:rPr lang="en-US" altLang="en-US" dirty="0" err="1"/>
              <a:t>Testamento</a:t>
            </a:r>
            <a:endParaRPr lang="en-US" alt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2E0B73-B39F-4848-A414-92920A22D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98864"/>
            <a:ext cx="8305800" cy="5482935"/>
          </a:xfrm>
        </p:spPr>
        <p:txBody>
          <a:bodyPr>
            <a:normAutofit/>
          </a:bodyPr>
          <a:lstStyle/>
          <a:p>
            <a:r>
              <a:rPr lang="en-US" dirty="0" err="1"/>
              <a:t>Bautismo</a:t>
            </a:r>
            <a:r>
              <a:rPr lang="en-US" dirty="0"/>
              <a:t> de Jesús</a:t>
            </a:r>
          </a:p>
          <a:p>
            <a:pPr lvl="1"/>
            <a:r>
              <a:rPr lang="en-US" dirty="0" err="1"/>
              <a:t>Acto</a:t>
            </a:r>
            <a:r>
              <a:rPr lang="en-US" dirty="0"/>
              <a:t> De Fe</a:t>
            </a:r>
          </a:p>
          <a:p>
            <a:pPr lvl="2"/>
            <a:r>
              <a:rPr lang="en-US" dirty="0"/>
              <a:t>Mk 16:16, </a:t>
            </a:r>
            <a:r>
              <a:rPr lang="es-ES" dirty="0"/>
              <a:t>El Que Cree Y Es Bautizado </a:t>
            </a:r>
            <a:endParaRPr lang="en-US" dirty="0"/>
          </a:p>
          <a:p>
            <a:pPr lvl="2"/>
            <a:r>
              <a:rPr lang="en-US" dirty="0" err="1"/>
              <a:t>Hec</a:t>
            </a:r>
            <a:r>
              <a:rPr lang="en-US" dirty="0"/>
              <a:t> 8:35-39, </a:t>
            </a:r>
            <a:r>
              <a:rPr lang="en-US" dirty="0" err="1"/>
              <a:t>Eunuco</a:t>
            </a:r>
            <a:r>
              <a:rPr lang="en-US" dirty="0"/>
              <a:t> </a:t>
            </a:r>
          </a:p>
          <a:p>
            <a:pPr lvl="1"/>
            <a:r>
              <a:rPr lang="es-ES" dirty="0"/>
              <a:t>Resultados: El Perdón De Los Pecados</a:t>
            </a:r>
          </a:p>
          <a:p>
            <a:pPr lvl="2"/>
            <a:r>
              <a:rPr lang="en-US" dirty="0" err="1"/>
              <a:t>Hec</a:t>
            </a:r>
            <a:r>
              <a:rPr lang="en-US" dirty="0"/>
              <a:t> 2:38, Día De </a:t>
            </a:r>
            <a:r>
              <a:rPr lang="en-US" dirty="0" err="1"/>
              <a:t>Pentecostés</a:t>
            </a:r>
            <a:endParaRPr lang="en-US" dirty="0"/>
          </a:p>
          <a:p>
            <a:pPr lvl="2"/>
            <a:r>
              <a:rPr lang="en-US" dirty="0" err="1"/>
              <a:t>Hec</a:t>
            </a:r>
            <a:r>
              <a:rPr lang="en-US" dirty="0"/>
              <a:t> 22:16, </a:t>
            </a:r>
            <a:r>
              <a:rPr lang="en-US" dirty="0" err="1"/>
              <a:t>Saulo</a:t>
            </a:r>
            <a:r>
              <a:rPr lang="en-US" dirty="0"/>
              <a:t> De </a:t>
            </a:r>
            <a:r>
              <a:rPr lang="en-US" dirty="0" err="1"/>
              <a:t>Tarso</a:t>
            </a:r>
            <a:endParaRPr lang="en-US" dirty="0"/>
          </a:p>
          <a:p>
            <a:pPr lvl="2"/>
            <a:r>
              <a:rPr lang="en-US" dirty="0"/>
              <a:t>Mk 16:16, Lk 24:46-49, </a:t>
            </a:r>
            <a:r>
              <a:rPr lang="es-ES" dirty="0"/>
              <a:t>Las instrucciones de Jesús: remisión de los pecados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919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4533" y="76201"/>
            <a:ext cx="7704667" cy="990600"/>
          </a:xfrm>
        </p:spPr>
        <p:txBody>
          <a:bodyPr>
            <a:normAutofit/>
          </a:bodyPr>
          <a:lstStyle/>
          <a:p>
            <a:r>
              <a:rPr lang="en-US" altLang="en-US" dirty="0" err="1"/>
              <a:t>Bautismos</a:t>
            </a:r>
            <a:r>
              <a:rPr lang="en-US" altLang="en-US" dirty="0"/>
              <a:t> del Nuevo </a:t>
            </a:r>
            <a:r>
              <a:rPr lang="en-US" altLang="en-US" dirty="0" err="1"/>
              <a:t>Testamento</a:t>
            </a:r>
            <a:endParaRPr lang="en-US" alt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2E0B73-B39F-4848-A414-92920A22D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98864"/>
            <a:ext cx="8305800" cy="5482935"/>
          </a:xfrm>
        </p:spPr>
        <p:txBody>
          <a:bodyPr>
            <a:normAutofit/>
          </a:bodyPr>
          <a:lstStyle/>
          <a:p>
            <a:r>
              <a:rPr lang="en-US" dirty="0" err="1"/>
              <a:t>Bautismo</a:t>
            </a:r>
            <a:r>
              <a:rPr lang="en-US" dirty="0"/>
              <a:t> de Jesús</a:t>
            </a:r>
          </a:p>
          <a:p>
            <a:pPr lvl="1"/>
            <a:r>
              <a:rPr lang="en-US" dirty="0" err="1"/>
              <a:t>Atributos</a:t>
            </a:r>
            <a:r>
              <a:rPr lang="en-US" dirty="0"/>
              <a:t> De Este </a:t>
            </a:r>
            <a:r>
              <a:rPr lang="en-US" dirty="0" err="1"/>
              <a:t>Bautismo</a:t>
            </a:r>
            <a:endParaRPr lang="en-US" dirty="0"/>
          </a:p>
          <a:p>
            <a:pPr lvl="2"/>
            <a:r>
              <a:rPr lang="es-ES" dirty="0"/>
              <a:t>Por La Autoridad De Dios (Padre/Hijo/Espíritu)
Enseñado E Interpretado Por Hombres 
Acto De Fe Por Parte De Los Destinatarios 
Participación De Los Destinatarios 
Punto De Salvación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518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4533" y="76201"/>
            <a:ext cx="7704667" cy="990600"/>
          </a:xfrm>
        </p:spPr>
        <p:txBody>
          <a:bodyPr>
            <a:normAutofit/>
          </a:bodyPr>
          <a:lstStyle/>
          <a:p>
            <a:r>
              <a:rPr lang="en-US" altLang="en-US" dirty="0" err="1"/>
              <a:t>Bautismos</a:t>
            </a:r>
            <a:r>
              <a:rPr lang="en-US" altLang="en-US" dirty="0"/>
              <a:t> del Nuevo </a:t>
            </a:r>
            <a:r>
              <a:rPr lang="en-US" altLang="en-US" dirty="0" err="1"/>
              <a:t>Testamento</a:t>
            </a:r>
            <a:endParaRPr lang="en-US" alt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2E0B73-B39F-4848-A414-92920A22D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98864"/>
            <a:ext cx="8305800" cy="5482935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El bautismo de Jesús NO fue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El </a:t>
            </a:r>
            <a:r>
              <a:rPr lang="en-US" dirty="0" err="1"/>
              <a:t>Bautismo</a:t>
            </a:r>
            <a:r>
              <a:rPr lang="en-US" dirty="0"/>
              <a:t> De Juan</a:t>
            </a:r>
          </a:p>
          <a:p>
            <a:pPr lvl="2"/>
            <a:r>
              <a:rPr lang="es-ES" dirty="0"/>
              <a:t>Mandado Por Dios
No Es Suficiente</a:t>
            </a:r>
          </a:p>
          <a:p>
            <a:pPr lvl="1"/>
            <a:r>
              <a:rPr lang="en-US" dirty="0" err="1"/>
              <a:t>Bautismo</a:t>
            </a:r>
            <a:r>
              <a:rPr lang="en-US" dirty="0"/>
              <a:t> Del </a:t>
            </a:r>
            <a:r>
              <a:rPr lang="en-US" dirty="0" err="1"/>
              <a:t>Espíritu</a:t>
            </a:r>
            <a:r>
              <a:rPr lang="en-US" dirty="0"/>
              <a:t> Santo</a:t>
            </a:r>
          </a:p>
          <a:p>
            <a:pPr lvl="2"/>
            <a:r>
              <a:rPr lang="es-ES" dirty="0"/>
              <a:t>Solo En Discípulos Seleccionados
Realizado Por Dios</a:t>
            </a:r>
          </a:p>
          <a:p>
            <a:pPr lvl="1"/>
            <a:r>
              <a:rPr lang="es-ES" dirty="0"/>
              <a:t>Bautismo En Una Iglesia Local</a:t>
            </a:r>
          </a:p>
          <a:p>
            <a:pPr lvl="2"/>
            <a:r>
              <a:rPr lang="en-US" dirty="0"/>
              <a:t>Though A Result After Baptism</a:t>
            </a:r>
          </a:p>
        </p:txBody>
      </p:sp>
    </p:spTree>
    <p:extLst>
      <p:ext uri="{BB962C8B-B14F-4D97-AF65-F5344CB8AC3E}">
        <p14:creationId xmlns:p14="http://schemas.microsoft.com/office/powerpoint/2010/main" val="3412062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4533" y="76201"/>
            <a:ext cx="7704667" cy="990600"/>
          </a:xfrm>
        </p:spPr>
        <p:txBody>
          <a:bodyPr>
            <a:normAutofit/>
          </a:bodyPr>
          <a:lstStyle/>
          <a:p>
            <a:r>
              <a:rPr lang="en-US" altLang="en-US" dirty="0" err="1"/>
              <a:t>Bautismos</a:t>
            </a:r>
            <a:r>
              <a:rPr lang="en-US" altLang="en-US" dirty="0"/>
              <a:t> del Nuevo </a:t>
            </a:r>
            <a:r>
              <a:rPr lang="en-US" altLang="en-US" dirty="0" err="1"/>
              <a:t>Testamento</a:t>
            </a:r>
            <a:endParaRPr lang="en-US" alt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2E0B73-B39F-4848-A414-92920A22D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98864"/>
            <a:ext cx="8305800" cy="5482935"/>
          </a:xfrm>
        </p:spPr>
        <p:txBody>
          <a:bodyPr>
            <a:normAutofit/>
          </a:bodyPr>
          <a:lstStyle/>
          <a:p>
            <a:r>
              <a:rPr lang="en-US" dirty="0" err="1"/>
              <a:t>Resumen</a:t>
            </a:r>
            <a:endParaRPr lang="en-US" dirty="0"/>
          </a:p>
          <a:p>
            <a:pPr lvl="1"/>
            <a:r>
              <a:rPr lang="en-US" dirty="0" err="1"/>
              <a:t>Bautismo</a:t>
            </a:r>
            <a:r>
              <a:rPr lang="en-US" dirty="0"/>
              <a:t> de Jesús – </a:t>
            </a:r>
            <a:r>
              <a:rPr lang="en-US" dirty="0" err="1"/>
              <a:t>Discipulado</a:t>
            </a:r>
            <a:endParaRPr lang="en-US" dirty="0"/>
          </a:p>
          <a:p>
            <a:pPr lvl="2"/>
            <a:r>
              <a:rPr lang="es-ES" dirty="0"/>
              <a:t>Hacer discípulos</a:t>
            </a:r>
          </a:p>
          <a:p>
            <a:pPr lvl="3"/>
            <a:r>
              <a:rPr lang="es-ES" dirty="0"/>
              <a:t>Seguidor, Estudiante, Adherente</a:t>
            </a:r>
          </a:p>
          <a:p>
            <a:pPr lvl="2"/>
            <a:r>
              <a:rPr lang="es-ES" dirty="0"/>
              <a:t>Mt 28:19-20, conecta hacer discípulos y el bautismo</a:t>
            </a:r>
          </a:p>
          <a:p>
            <a:pPr lvl="2"/>
            <a:r>
              <a:rPr lang="es-ES" dirty="0" err="1"/>
              <a:t>Jn</a:t>
            </a:r>
            <a:r>
              <a:rPr lang="es-ES" dirty="0"/>
              <a:t> 3:22-23, 26, 4:1-2, todos los discípulos de Jesús fueron bautizados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220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4533" y="76201"/>
            <a:ext cx="7704667" cy="990600"/>
          </a:xfrm>
        </p:spPr>
        <p:txBody>
          <a:bodyPr>
            <a:normAutofit/>
          </a:bodyPr>
          <a:lstStyle/>
          <a:p>
            <a:r>
              <a:rPr lang="en-US" altLang="en-US" dirty="0" err="1"/>
              <a:t>Bautismos</a:t>
            </a:r>
            <a:r>
              <a:rPr lang="en-US" altLang="en-US" dirty="0"/>
              <a:t> del Nuevo </a:t>
            </a:r>
            <a:r>
              <a:rPr lang="en-US" altLang="en-US" dirty="0" err="1"/>
              <a:t>Testamento</a:t>
            </a:r>
            <a:endParaRPr lang="en-US" alt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2E0B73-B39F-4848-A414-92920A22D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98864"/>
            <a:ext cx="8305800" cy="548293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 err="1"/>
              <a:t>Bautismo</a:t>
            </a:r>
            <a:r>
              <a:rPr lang="en-US" dirty="0"/>
              <a:t> De Jesús – </a:t>
            </a:r>
            <a:r>
              <a:rPr lang="en-US" dirty="0" err="1"/>
              <a:t>Discipulado</a:t>
            </a:r>
            <a:endParaRPr lang="en-US" dirty="0"/>
          </a:p>
          <a:p>
            <a:pPr lvl="2"/>
            <a:r>
              <a:rPr lang="en-US" dirty="0" err="1"/>
              <a:t>Perdón</a:t>
            </a:r>
            <a:r>
              <a:rPr lang="en-US" dirty="0"/>
              <a:t> De </a:t>
            </a:r>
            <a:r>
              <a:rPr lang="en-US" dirty="0" err="1"/>
              <a:t>Pecados</a:t>
            </a:r>
            <a:endParaRPr lang="en-US" dirty="0"/>
          </a:p>
          <a:p>
            <a:pPr lvl="3"/>
            <a:r>
              <a:rPr lang="en-US" dirty="0"/>
              <a:t>Lk 24:46-49 / </a:t>
            </a:r>
            <a:r>
              <a:rPr lang="en-US" dirty="0" err="1"/>
              <a:t>Hec</a:t>
            </a:r>
            <a:r>
              <a:rPr lang="en-US" dirty="0"/>
              <a:t> 2:38, </a:t>
            </a:r>
            <a:r>
              <a:rPr lang="es-ES" dirty="0"/>
              <a:t>arrepentimiento y remisión de pecados</a:t>
            </a:r>
            <a:endParaRPr lang="en-US" dirty="0"/>
          </a:p>
          <a:p>
            <a:pPr lvl="3"/>
            <a:r>
              <a:rPr lang="en-US" dirty="0"/>
              <a:t>Mk 16:16, </a:t>
            </a:r>
            <a:r>
              <a:rPr lang="es-ES" dirty="0"/>
              <a:t>El que creyere y fuere bautizado</a:t>
            </a:r>
            <a:r>
              <a:rPr lang="en-US" dirty="0"/>
              <a:t>...</a:t>
            </a:r>
          </a:p>
          <a:p>
            <a:pPr lvl="3"/>
            <a:r>
              <a:rPr lang="en-US" dirty="0"/>
              <a:t>Jn 3, </a:t>
            </a:r>
            <a:r>
              <a:rPr lang="es-ES" dirty="0"/>
              <a:t>debes nacer de nuevo para "ver" y "conocer" el reino
</a:t>
            </a:r>
            <a:r>
              <a:rPr lang="en-US" dirty="0" err="1"/>
              <a:t>Hec</a:t>
            </a:r>
            <a:r>
              <a:rPr lang="en-US" dirty="0"/>
              <a:t> 22:16, Lava Tus </a:t>
            </a:r>
            <a:r>
              <a:rPr lang="en-US" dirty="0" err="1"/>
              <a:t>Pecados</a:t>
            </a:r>
            <a:endParaRPr lang="en-US" dirty="0"/>
          </a:p>
          <a:p>
            <a:pPr lvl="1"/>
            <a:r>
              <a:rPr lang="en-US" dirty="0"/>
              <a:t>Heb 6:1-3, Una </a:t>
            </a:r>
            <a:r>
              <a:rPr lang="en-US" dirty="0" err="1"/>
              <a:t>Doctrina</a:t>
            </a:r>
            <a:r>
              <a:rPr lang="en-US" dirty="0"/>
              <a:t> Fundamental</a:t>
            </a:r>
          </a:p>
        </p:txBody>
      </p:sp>
    </p:spTree>
    <p:extLst>
      <p:ext uri="{BB962C8B-B14F-4D97-AF65-F5344CB8AC3E}">
        <p14:creationId xmlns:p14="http://schemas.microsoft.com/office/powerpoint/2010/main" val="26002222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863</TotalTime>
  <Words>665</Words>
  <Application>Microsoft Office PowerPoint</Application>
  <PresentationFormat>On-screen Show (4:3)</PresentationFormat>
  <Paragraphs>103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Corbel</vt:lpstr>
      <vt:lpstr>Wingdings</vt:lpstr>
      <vt:lpstr>Parallax</vt:lpstr>
      <vt:lpstr>Bautismos del Nuevo Testamento</vt:lpstr>
      <vt:lpstr>Bautismos del Nuevo Testamento</vt:lpstr>
      <vt:lpstr>Bautismos del Nuevo Testamento</vt:lpstr>
      <vt:lpstr>Bautismos del Nuevo Testamento</vt:lpstr>
      <vt:lpstr>Bautismos del Nuevo Testamento</vt:lpstr>
      <vt:lpstr>Bautismos del Nuevo Testamento</vt:lpstr>
      <vt:lpstr>Bautismos del Nuevo Testamento</vt:lpstr>
      <vt:lpstr>Bautismos del Nuevo Testamento</vt:lpstr>
      <vt:lpstr>Bautismos del Nuevo Testamento</vt:lpstr>
      <vt:lpstr>Bautismos del Nuevo Testamento</vt:lpstr>
      <vt:lpstr>Bautismos del Nuevo Testamento</vt:lpstr>
      <vt:lpstr>Bautismos del Nuevo Testamento</vt:lpstr>
      <vt:lpstr>Bautismos del Nuevo Testamento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Ross Ward</dc:creator>
  <cp:lastModifiedBy>Ross Ward</cp:lastModifiedBy>
  <cp:revision>277</cp:revision>
  <dcterms:created xsi:type="dcterms:W3CDTF">2005-09-17T16:47:07Z</dcterms:created>
  <dcterms:modified xsi:type="dcterms:W3CDTF">2021-11-21T12:44:45Z</dcterms:modified>
</cp:coreProperties>
</file>