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1"/>
  </p:sldMasterIdLst>
  <p:notesMasterIdLst>
    <p:notesMasterId r:id="rId10"/>
  </p:notesMasterIdLst>
  <p:sldIdLst>
    <p:sldId id="257" r:id="rId2"/>
    <p:sldId id="275" r:id="rId3"/>
    <p:sldId id="282" r:id="rId4"/>
    <p:sldId id="277" r:id="rId5"/>
    <p:sldId id="278" r:id="rId6"/>
    <p:sldId id="276" r:id="rId7"/>
    <p:sldId id="280" r:id="rId8"/>
    <p:sldId id="281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E3D5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87324" autoAdjust="0"/>
  </p:normalViewPr>
  <p:slideViewPr>
    <p:cSldViewPr>
      <p:cViewPr varScale="1">
        <p:scale>
          <a:sx n="63" d="100"/>
          <a:sy n="63" d="100"/>
        </p:scale>
        <p:origin x="159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2CF9E6-D183-488D-8CC0-9F52C517A203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BEC19B-297D-4C31-BF00-E9E3722F5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339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413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3987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201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83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620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2394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“You lay a foundation to build on”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3451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278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28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35665497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76201"/>
            <a:ext cx="7543800" cy="990600"/>
          </a:xfrm>
        </p:spPr>
        <p:txBody>
          <a:bodyPr>
            <a:normAutofit/>
          </a:bodyPr>
          <a:lstStyle>
            <a:lvl1pPr algn="l">
              <a:defRPr sz="4800" b="1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298864"/>
            <a:ext cx="8305800" cy="5482935"/>
          </a:xfrm>
        </p:spPr>
        <p:txBody>
          <a:bodyPr anchor="t"/>
          <a:lstStyle>
            <a:lvl1pPr marL="0" indent="0">
              <a:buSzPct val="80000"/>
              <a:buFont typeface="Wingdings" panose="05000000000000000000" pitchFamily="2" charset="2"/>
              <a:buNone/>
              <a:defRPr sz="3600" b="1"/>
            </a:lvl1pPr>
            <a:lvl2pPr marL="457200" indent="-457200">
              <a:buSzPct val="80000"/>
              <a:buFont typeface="Wingdings" panose="05000000000000000000" pitchFamily="2" charset="2"/>
              <a:buChar char="v"/>
              <a:defRPr sz="3200"/>
            </a:lvl2pPr>
            <a:lvl3pPr marL="914400" indent="-452438">
              <a:buSzPct val="80000"/>
              <a:buFont typeface="Wingdings" panose="05000000000000000000" pitchFamily="2" charset="2"/>
              <a:buChar char="q"/>
              <a:defRPr sz="2800" i="1"/>
            </a:lvl3pPr>
            <a:lvl4pPr marL="1204913" indent="-285750">
              <a:buSzPct val="100000"/>
              <a:buFont typeface="Wingdings" panose="05000000000000000000" pitchFamily="2" charset="2"/>
              <a:buChar char="§"/>
              <a:defRPr sz="2800"/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1C90D1A-928F-4CD1-948B-4D5AA0C8385F}"/>
              </a:ext>
            </a:extLst>
          </p:cNvPr>
          <p:cNvCxnSpPr>
            <a:cxnSpLocks/>
          </p:cNvCxnSpPr>
          <p:nvPr userDrawn="1"/>
        </p:nvCxnSpPr>
        <p:spPr>
          <a:xfrm>
            <a:off x="914400" y="1143000"/>
            <a:ext cx="8077200" cy="0"/>
          </a:xfrm>
          <a:prstGeom prst="line">
            <a:avLst/>
          </a:prstGeom>
          <a:ln w="60325" cmpd="dbl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5408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76201"/>
            <a:ext cx="7391400" cy="838198"/>
          </a:xfrm>
        </p:spPr>
        <p:txBody>
          <a:bodyPr>
            <a:normAutofit/>
          </a:bodyPr>
          <a:lstStyle>
            <a:lvl1pPr algn="l">
              <a:defRPr sz="4800" b="1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199" y="1676398"/>
            <a:ext cx="7924801" cy="5105401"/>
          </a:xfrm>
        </p:spPr>
        <p:txBody>
          <a:bodyPr anchor="t"/>
          <a:lstStyle>
            <a:lvl1pPr marL="0" indent="0">
              <a:buSzPct val="80000"/>
              <a:buFont typeface="Wingdings" panose="05000000000000000000" pitchFamily="2" charset="2"/>
              <a:buNone/>
              <a:defRPr sz="3600" b="1"/>
            </a:lvl1pPr>
            <a:lvl2pPr marL="457200" indent="-457200">
              <a:buSzPct val="80000"/>
              <a:buFont typeface="Wingdings" panose="05000000000000000000" pitchFamily="2" charset="2"/>
              <a:buChar char="v"/>
              <a:defRPr sz="3200"/>
            </a:lvl2pPr>
            <a:lvl3pPr marL="914400" indent="-452438">
              <a:buSzPct val="80000"/>
              <a:buFont typeface="Wingdings" panose="05000000000000000000" pitchFamily="2" charset="2"/>
              <a:buChar char="q"/>
              <a:defRPr sz="2800" i="1"/>
            </a:lvl3pPr>
            <a:lvl4pPr marL="1204913" indent="-285750">
              <a:buSzPct val="100000"/>
              <a:buFont typeface="Wingdings" panose="05000000000000000000" pitchFamily="2" charset="2"/>
              <a:buChar char="§"/>
              <a:defRPr sz="2800"/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1C90D1A-928F-4CD1-948B-4D5AA0C8385F}"/>
              </a:ext>
            </a:extLst>
          </p:cNvPr>
          <p:cNvCxnSpPr>
            <a:cxnSpLocks/>
          </p:cNvCxnSpPr>
          <p:nvPr userDrawn="1"/>
        </p:nvCxnSpPr>
        <p:spPr>
          <a:xfrm>
            <a:off x="914400" y="1524000"/>
            <a:ext cx="8077200" cy="0"/>
          </a:xfrm>
          <a:prstGeom prst="line">
            <a:avLst/>
          </a:prstGeom>
          <a:ln w="60325" cmpd="dbl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218037-CE80-4CC2-B65C-16C84D6549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8679" y="6340475"/>
            <a:ext cx="857473" cy="365125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8C0452-7975-4D5D-9084-9EC9E8B75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86997" y="6340475"/>
            <a:ext cx="5314517" cy="365125"/>
          </a:xfrm>
        </p:spPr>
        <p:txBody>
          <a:bodyPr/>
          <a:lstStyle/>
          <a:p>
            <a:endParaRPr lang="en-US" alt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911FBF-65D7-46FF-AD40-6C82AB0EC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062" y="6340476"/>
            <a:ext cx="628738" cy="457930"/>
          </a:xfrm>
        </p:spPr>
        <p:txBody>
          <a:bodyPr/>
          <a:lstStyle>
            <a:lvl1pPr algn="ctr">
              <a:defRPr sz="1800" b="1"/>
            </a:lvl1pPr>
          </a:lstStyle>
          <a:p>
            <a:fld id="{CFE7C903-AA59-469A-A558-F0A53A57C203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00287AF-8776-48FF-9C3D-0D7FE0EE00A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447800" y="838200"/>
            <a:ext cx="6699802" cy="631798"/>
          </a:xfrm>
        </p:spPr>
        <p:txBody>
          <a:bodyPr anchor="t">
            <a:normAutofit/>
          </a:bodyPr>
          <a:lstStyle>
            <a:lvl1pPr marL="0" indent="0" algn="l">
              <a:buNone/>
              <a:defRPr sz="3200" b="1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0998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9812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152400"/>
            <a:ext cx="8153400" cy="914399"/>
          </a:xfrm>
        </p:spPr>
        <p:txBody>
          <a:bodyPr>
            <a:normAutofit/>
          </a:bodyPr>
          <a:lstStyle>
            <a:lvl1pPr>
              <a:defRPr sz="4800" b="1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209748"/>
            <a:ext cx="4044696" cy="5522218"/>
          </a:xfrm>
        </p:spPr>
        <p:txBody>
          <a:bodyPr anchor="t">
            <a:normAutofit/>
          </a:bodyPr>
          <a:lstStyle>
            <a:lvl1pPr marL="0" indent="0">
              <a:buSzPct val="80000"/>
              <a:buFont typeface="Wingdings" panose="05000000000000000000" pitchFamily="2" charset="2"/>
              <a:buNone/>
              <a:defRPr sz="3600" b="1"/>
            </a:lvl1pPr>
            <a:lvl2pPr marL="457200" indent="-457200">
              <a:buSzPct val="80000"/>
              <a:buFont typeface="Wingdings" panose="05000000000000000000" pitchFamily="2" charset="2"/>
              <a:buChar char="v"/>
              <a:defRPr sz="3200" b="1"/>
            </a:lvl2pPr>
            <a:lvl3pPr marL="862013" indent="-400050">
              <a:buSzPct val="80000"/>
              <a:buFont typeface="Wingdings" panose="05000000000000000000" pitchFamily="2" charset="2"/>
              <a:buChar char="q"/>
              <a:defRPr sz="2800"/>
            </a:lvl3pPr>
            <a:lvl4pPr>
              <a:defRPr sz="2000"/>
            </a:lvl4pPr>
            <a:lvl5pPr>
              <a:defRPr sz="20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1219200"/>
            <a:ext cx="4044696" cy="5486400"/>
          </a:xfrm>
        </p:spPr>
        <p:txBody>
          <a:bodyPr anchor="t">
            <a:normAutofit/>
          </a:bodyPr>
          <a:lstStyle>
            <a:lvl1pPr marL="0" indent="0">
              <a:buSzPct val="80000"/>
              <a:buFont typeface="Wingdings" panose="05000000000000000000" pitchFamily="2" charset="2"/>
              <a:buNone/>
              <a:defRPr sz="3600" b="1"/>
            </a:lvl1pPr>
            <a:lvl2pPr marL="457200" indent="-457200">
              <a:buSzPct val="80000"/>
              <a:buFont typeface="Wingdings" panose="05000000000000000000" pitchFamily="2" charset="2"/>
              <a:buChar char="v"/>
              <a:defRPr sz="3200" b="1"/>
            </a:lvl2pPr>
            <a:lvl3pPr marL="800100" indent="-338138">
              <a:buSzPct val="80000"/>
              <a:buFont typeface="Wingdings" panose="05000000000000000000" pitchFamily="2" charset="2"/>
              <a:buChar char="q"/>
              <a:defRPr sz="2800"/>
            </a:lvl3pPr>
            <a:lvl4pPr>
              <a:defRPr sz="2000"/>
            </a:lvl4pPr>
            <a:lvl5pPr>
              <a:defRPr sz="20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EC3805F-6CDB-4427-B909-191847E85F8B}"/>
              </a:ext>
            </a:extLst>
          </p:cNvPr>
          <p:cNvCxnSpPr>
            <a:cxnSpLocks/>
          </p:cNvCxnSpPr>
          <p:nvPr userDrawn="1"/>
        </p:nvCxnSpPr>
        <p:spPr>
          <a:xfrm>
            <a:off x="914400" y="1143000"/>
            <a:ext cx="8077200" cy="0"/>
          </a:xfrm>
          <a:prstGeom prst="line">
            <a:avLst/>
          </a:prstGeom>
          <a:ln w="60325" cmpd="dbl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2487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7C903-AA59-469A-A558-F0A53A57C20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6175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011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19868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586BC-72A5-41F2-B351-BF7C670133F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85515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4505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304800"/>
            <a:ext cx="7704667" cy="990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1399608"/>
            <a:ext cx="7704666" cy="4624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FE7C903-AA59-469A-A558-F0A53A57C20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2290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4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5" r:id="rId10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5" name="Rectangle 77">
            <a:extLst>
              <a:ext uri="{FF2B5EF4-FFF2-40B4-BE49-F238E27FC236}">
                <a16:creationId xmlns:a16="http://schemas.microsoft.com/office/drawing/2014/main" id="{E67A1FC6-22FB-4EA7-B90A-C9F18FBEF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6" name="Freeform: Shape 79">
            <a:extLst>
              <a:ext uri="{FF2B5EF4-FFF2-40B4-BE49-F238E27FC236}">
                <a16:creationId xmlns:a16="http://schemas.microsoft.com/office/drawing/2014/main" id="{6246FDC4-DD97-431A-914A-9EB57A4A3C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34097" cy="6858000"/>
          </a:xfrm>
          <a:custGeom>
            <a:avLst/>
            <a:gdLst>
              <a:gd name="connsiteX0" fmla="*/ 1073044 w 7912130"/>
              <a:gd name="connsiteY0" fmla="*/ 3032931 h 6858000"/>
              <a:gd name="connsiteX1" fmla="*/ 1073044 w 7912130"/>
              <a:gd name="connsiteY1" fmla="*/ 3035810 h 6858000"/>
              <a:gd name="connsiteX2" fmla="*/ 1076802 w 7912130"/>
              <a:gd name="connsiteY2" fmla="*/ 3035810 h 6858000"/>
              <a:gd name="connsiteX3" fmla="*/ 1170738 w 7912130"/>
              <a:gd name="connsiteY3" fmla="*/ 1248347 h 6858000"/>
              <a:gd name="connsiteX4" fmla="*/ 1170738 w 7912130"/>
              <a:gd name="connsiteY4" fmla="*/ 1273486 h 6858000"/>
              <a:gd name="connsiteX5" fmla="*/ 1183895 w 7912130"/>
              <a:gd name="connsiteY5" fmla="*/ 1248347 h 6858000"/>
              <a:gd name="connsiteX6" fmla="*/ 0 w 7912130"/>
              <a:gd name="connsiteY6" fmla="*/ 0 h 6858000"/>
              <a:gd name="connsiteX7" fmla="*/ 2133906 w 7912130"/>
              <a:gd name="connsiteY7" fmla="*/ 0 h 6858000"/>
              <a:gd name="connsiteX8" fmla="*/ 2629909 w 7912130"/>
              <a:gd name="connsiteY8" fmla="*/ 0 h 6858000"/>
              <a:gd name="connsiteX9" fmla="*/ 1227479 w 7912130"/>
              <a:gd name="connsiteY9" fmla="*/ 2669551 h 6858000"/>
              <a:gd name="connsiteX10" fmla="*/ 1235349 w 7912130"/>
              <a:gd name="connsiteY10" fmla="*/ 2673350 h 6858000"/>
              <a:gd name="connsiteX11" fmla="*/ 1353755 w 7912130"/>
              <a:gd name="connsiteY11" fmla="*/ 2754312 h 6858000"/>
              <a:gd name="connsiteX12" fmla="*/ 7912130 w 7912130"/>
              <a:gd name="connsiteY12" fmla="*/ 6858000 h 6858000"/>
              <a:gd name="connsiteX13" fmla="*/ 6066970 w 7912130"/>
              <a:gd name="connsiteY13" fmla="*/ 6858000 h 6858000"/>
              <a:gd name="connsiteX14" fmla="*/ 6059889 w 7912130"/>
              <a:gd name="connsiteY14" fmla="*/ 6852577 h 6858000"/>
              <a:gd name="connsiteX15" fmla="*/ 6059889 w 7912130"/>
              <a:gd name="connsiteY15" fmla="*/ 6857999 h 6858000"/>
              <a:gd name="connsiteX16" fmla="*/ 1707025 w 7912130"/>
              <a:gd name="connsiteY16" fmla="*/ 6857999 h 6858000"/>
              <a:gd name="connsiteX17" fmla="*/ 1707025 w 7912130"/>
              <a:gd name="connsiteY17" fmla="*/ 6858000 h 6858000"/>
              <a:gd name="connsiteX18" fmla="*/ 1073044 w 7912130"/>
              <a:gd name="connsiteY18" fmla="*/ 6858000 h 6858000"/>
              <a:gd name="connsiteX19" fmla="*/ 536592 w 7912130"/>
              <a:gd name="connsiteY19" fmla="*/ 6858000 h 6858000"/>
              <a:gd name="connsiteX20" fmla="*/ 0 w 7912130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912130" h="6858000">
                <a:moveTo>
                  <a:pt x="1073044" y="3032931"/>
                </a:moveTo>
                <a:lnTo>
                  <a:pt x="1073044" y="3035810"/>
                </a:lnTo>
                <a:lnTo>
                  <a:pt x="1076802" y="3035810"/>
                </a:lnTo>
                <a:close/>
                <a:moveTo>
                  <a:pt x="1170738" y="1248347"/>
                </a:moveTo>
                <a:lnTo>
                  <a:pt x="1170738" y="1273486"/>
                </a:lnTo>
                <a:lnTo>
                  <a:pt x="1183895" y="1248347"/>
                </a:lnTo>
                <a:close/>
                <a:moveTo>
                  <a:pt x="0" y="0"/>
                </a:moveTo>
                <a:lnTo>
                  <a:pt x="2133906" y="0"/>
                </a:lnTo>
                <a:lnTo>
                  <a:pt x="2629909" y="0"/>
                </a:lnTo>
                <a:lnTo>
                  <a:pt x="1227479" y="2669551"/>
                </a:lnTo>
                <a:lnTo>
                  <a:pt x="1235349" y="2673350"/>
                </a:lnTo>
                <a:lnTo>
                  <a:pt x="1353755" y="2754312"/>
                </a:lnTo>
                <a:lnTo>
                  <a:pt x="7912130" y="6858000"/>
                </a:lnTo>
                <a:lnTo>
                  <a:pt x="6066970" y="6858000"/>
                </a:lnTo>
                <a:lnTo>
                  <a:pt x="6059889" y="6852577"/>
                </a:lnTo>
                <a:lnTo>
                  <a:pt x="6059889" y="6857999"/>
                </a:lnTo>
                <a:lnTo>
                  <a:pt x="1707025" y="6857999"/>
                </a:lnTo>
                <a:lnTo>
                  <a:pt x="1707025" y="6858000"/>
                </a:lnTo>
                <a:lnTo>
                  <a:pt x="1073044" y="6858000"/>
                </a:lnTo>
                <a:lnTo>
                  <a:pt x="53659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57" name="Freeform: Shape 81">
            <a:extLst>
              <a:ext uri="{FF2B5EF4-FFF2-40B4-BE49-F238E27FC236}">
                <a16:creationId xmlns:a16="http://schemas.microsoft.com/office/drawing/2014/main" id="{CD4E68A2-74B0-42F5-BB75-2E1A7C2018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1938" cy="6858000"/>
          </a:xfrm>
          <a:custGeom>
            <a:avLst/>
            <a:gdLst>
              <a:gd name="connsiteX0" fmla="*/ 696831 w 7535917"/>
              <a:gd name="connsiteY0" fmla="*/ 3032931 h 6858000"/>
              <a:gd name="connsiteX1" fmla="*/ 696831 w 7535917"/>
              <a:gd name="connsiteY1" fmla="*/ 3035810 h 6858000"/>
              <a:gd name="connsiteX2" fmla="*/ 700589 w 7535917"/>
              <a:gd name="connsiteY2" fmla="*/ 3035810 h 6858000"/>
              <a:gd name="connsiteX3" fmla="*/ 794525 w 7535917"/>
              <a:gd name="connsiteY3" fmla="*/ 1248347 h 6858000"/>
              <a:gd name="connsiteX4" fmla="*/ 794525 w 7535917"/>
              <a:gd name="connsiteY4" fmla="*/ 1273486 h 6858000"/>
              <a:gd name="connsiteX5" fmla="*/ 807682 w 7535917"/>
              <a:gd name="connsiteY5" fmla="*/ 1248347 h 6858000"/>
              <a:gd name="connsiteX6" fmla="*/ 0 w 7535917"/>
              <a:gd name="connsiteY6" fmla="*/ 0 h 6858000"/>
              <a:gd name="connsiteX7" fmla="*/ 1757693 w 7535917"/>
              <a:gd name="connsiteY7" fmla="*/ 0 h 6858000"/>
              <a:gd name="connsiteX8" fmla="*/ 2253696 w 7535917"/>
              <a:gd name="connsiteY8" fmla="*/ 0 h 6858000"/>
              <a:gd name="connsiteX9" fmla="*/ 851266 w 7535917"/>
              <a:gd name="connsiteY9" fmla="*/ 2669551 h 6858000"/>
              <a:gd name="connsiteX10" fmla="*/ 859136 w 7535917"/>
              <a:gd name="connsiteY10" fmla="*/ 2673350 h 6858000"/>
              <a:gd name="connsiteX11" fmla="*/ 977542 w 7535917"/>
              <a:gd name="connsiteY11" fmla="*/ 2754312 h 6858000"/>
              <a:gd name="connsiteX12" fmla="*/ 7535917 w 7535917"/>
              <a:gd name="connsiteY12" fmla="*/ 6858000 h 6858000"/>
              <a:gd name="connsiteX13" fmla="*/ 5690757 w 7535917"/>
              <a:gd name="connsiteY13" fmla="*/ 6858000 h 6858000"/>
              <a:gd name="connsiteX14" fmla="*/ 5683676 w 7535917"/>
              <a:gd name="connsiteY14" fmla="*/ 6852577 h 6858000"/>
              <a:gd name="connsiteX15" fmla="*/ 5683676 w 7535917"/>
              <a:gd name="connsiteY15" fmla="*/ 6857999 h 6858000"/>
              <a:gd name="connsiteX16" fmla="*/ 1330812 w 7535917"/>
              <a:gd name="connsiteY16" fmla="*/ 6857999 h 6858000"/>
              <a:gd name="connsiteX17" fmla="*/ 1330812 w 7535917"/>
              <a:gd name="connsiteY17" fmla="*/ 6858000 h 6858000"/>
              <a:gd name="connsiteX18" fmla="*/ 696831 w 7535917"/>
              <a:gd name="connsiteY18" fmla="*/ 6858000 h 6858000"/>
              <a:gd name="connsiteX19" fmla="*/ 160379 w 7535917"/>
              <a:gd name="connsiteY19" fmla="*/ 6858000 h 6858000"/>
              <a:gd name="connsiteX20" fmla="*/ 0 w 7535917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535917" h="6858000">
                <a:moveTo>
                  <a:pt x="696831" y="3032931"/>
                </a:moveTo>
                <a:lnTo>
                  <a:pt x="696831" y="3035810"/>
                </a:lnTo>
                <a:lnTo>
                  <a:pt x="700589" y="3035810"/>
                </a:lnTo>
                <a:close/>
                <a:moveTo>
                  <a:pt x="794525" y="1248347"/>
                </a:moveTo>
                <a:lnTo>
                  <a:pt x="794525" y="1273486"/>
                </a:lnTo>
                <a:lnTo>
                  <a:pt x="807682" y="1248347"/>
                </a:lnTo>
                <a:close/>
                <a:moveTo>
                  <a:pt x="0" y="0"/>
                </a:moveTo>
                <a:lnTo>
                  <a:pt x="1757693" y="0"/>
                </a:lnTo>
                <a:lnTo>
                  <a:pt x="2253696" y="0"/>
                </a:lnTo>
                <a:lnTo>
                  <a:pt x="851266" y="2669551"/>
                </a:lnTo>
                <a:lnTo>
                  <a:pt x="859136" y="2673350"/>
                </a:lnTo>
                <a:lnTo>
                  <a:pt x="977542" y="2754312"/>
                </a:lnTo>
                <a:lnTo>
                  <a:pt x="7535917" y="6858000"/>
                </a:lnTo>
                <a:lnTo>
                  <a:pt x="5690757" y="6858000"/>
                </a:lnTo>
                <a:lnTo>
                  <a:pt x="5683676" y="6852577"/>
                </a:lnTo>
                <a:lnTo>
                  <a:pt x="5683676" y="6857999"/>
                </a:lnTo>
                <a:lnTo>
                  <a:pt x="1330812" y="6857999"/>
                </a:lnTo>
                <a:lnTo>
                  <a:pt x="1330812" y="6858000"/>
                </a:lnTo>
                <a:lnTo>
                  <a:pt x="696831" y="6858000"/>
                </a:lnTo>
                <a:lnTo>
                  <a:pt x="160379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583493" y="755904"/>
            <a:ext cx="5783269" cy="3084576"/>
          </a:xfrm>
        </p:spPr>
        <p:txBody>
          <a:bodyPr anchor="ctr">
            <a:normAutofit/>
          </a:bodyPr>
          <a:lstStyle/>
          <a:p>
            <a:pPr algn="l"/>
            <a:r>
              <a:rPr lang="en-US" altLang="en-US" dirty="0"/>
              <a:t>Foundations</a:t>
            </a:r>
            <a:br>
              <a:rPr lang="en-US" altLang="en-US" dirty="0"/>
            </a:br>
            <a:r>
              <a:rPr lang="en-US" altLang="en-US" dirty="0"/>
              <a:t>Repentance – Faith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A064381-233E-4448-A3C0-69ED45CAAD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34098" y="4089910"/>
            <a:ext cx="2487526" cy="1712176"/>
          </a:xfrm>
        </p:spPr>
        <p:txBody>
          <a:bodyPr>
            <a:normAutofit/>
          </a:bodyPr>
          <a:lstStyle/>
          <a:p>
            <a:pPr algn="l"/>
            <a:r>
              <a:rPr lang="en-US" altLang="en-US"/>
              <a:t>Heb 6:1-3</a:t>
            </a:r>
            <a:endParaRPr lang="en-US" altLang="en-US" dirty="0"/>
          </a:p>
          <a:p>
            <a:pPr algn="l"/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7800" y="76201"/>
            <a:ext cx="7391400" cy="838198"/>
          </a:xfrm>
        </p:spPr>
        <p:txBody>
          <a:bodyPr/>
          <a:lstStyle/>
          <a:p>
            <a:r>
              <a:rPr lang="en-US" altLang="en-US" dirty="0"/>
              <a:t>Foundations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EF717C0-1651-4B77-B259-E9AE8AD3C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676398"/>
            <a:ext cx="8305800" cy="510540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Audience</a:t>
            </a:r>
          </a:p>
          <a:p>
            <a:pPr lvl="1"/>
            <a:r>
              <a:rPr lang="en-US" dirty="0"/>
              <a:t>Jew (Hebrews)</a:t>
            </a:r>
          </a:p>
          <a:p>
            <a:r>
              <a:rPr lang="en-US" dirty="0"/>
              <a:t>Defining Terms</a:t>
            </a:r>
          </a:p>
          <a:p>
            <a:pPr lvl="1"/>
            <a:r>
              <a:rPr lang="en-US" dirty="0"/>
              <a:t>5:12, First Principles – Commencement of the Arrangement </a:t>
            </a:r>
          </a:p>
          <a:p>
            <a:pPr lvl="1"/>
            <a:r>
              <a:rPr lang="en-US" dirty="0"/>
              <a:t>6:1, Principles - Commencement About Christ</a:t>
            </a:r>
          </a:p>
          <a:p>
            <a:r>
              <a:rPr lang="en-US" dirty="0"/>
              <a:t>Remember</a:t>
            </a:r>
          </a:p>
          <a:p>
            <a:pPr lvl="2"/>
            <a:r>
              <a:rPr lang="en-US" dirty="0"/>
              <a:t>Writers did this often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22981F-0639-407C-BB64-3BD2AA5D2889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447800" y="838200"/>
            <a:ext cx="6699802" cy="631798"/>
          </a:xfrm>
        </p:spPr>
        <p:txBody>
          <a:bodyPr/>
          <a:lstStyle/>
          <a:p>
            <a:r>
              <a:rPr lang="en-US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950328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7800" y="76201"/>
            <a:ext cx="7391400" cy="838198"/>
          </a:xfrm>
        </p:spPr>
        <p:txBody>
          <a:bodyPr/>
          <a:lstStyle/>
          <a:p>
            <a:r>
              <a:rPr lang="en-US" altLang="en-US" dirty="0"/>
              <a:t>Foundations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EF717C0-1651-4B77-B259-E9AE8AD3C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199" y="1676398"/>
            <a:ext cx="7924801" cy="5105401"/>
          </a:xfrm>
        </p:spPr>
        <p:txBody>
          <a:bodyPr>
            <a:normAutofit/>
          </a:bodyPr>
          <a:lstStyle/>
          <a:p>
            <a:r>
              <a:rPr lang="en-US" dirty="0"/>
              <a:t>Foundational “Doctrines”</a:t>
            </a:r>
          </a:p>
          <a:p>
            <a:pPr lvl="1"/>
            <a:r>
              <a:rPr lang="en-US" dirty="0"/>
              <a:t>Repentance</a:t>
            </a:r>
          </a:p>
          <a:p>
            <a:pPr lvl="1"/>
            <a:r>
              <a:rPr lang="en-US" dirty="0"/>
              <a:t>Faith in God</a:t>
            </a:r>
          </a:p>
          <a:p>
            <a:pPr lvl="1"/>
            <a:r>
              <a:rPr lang="en-US" dirty="0"/>
              <a:t>Baptisms</a:t>
            </a:r>
          </a:p>
          <a:p>
            <a:pPr lvl="1"/>
            <a:r>
              <a:rPr lang="en-US" dirty="0"/>
              <a:t>Holy Spirit</a:t>
            </a:r>
          </a:p>
          <a:p>
            <a:pPr lvl="1"/>
            <a:r>
              <a:rPr lang="en-US" dirty="0"/>
              <a:t>Resurrection of the Dead</a:t>
            </a:r>
          </a:p>
          <a:p>
            <a:pPr lvl="1"/>
            <a:r>
              <a:rPr lang="en-US" dirty="0"/>
              <a:t>Eternal Nature of our Resurrection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22981F-0639-407C-BB64-3BD2AA5D2889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447800" y="838200"/>
            <a:ext cx="6699802" cy="631798"/>
          </a:xfrm>
        </p:spPr>
        <p:txBody>
          <a:bodyPr/>
          <a:lstStyle/>
          <a:p>
            <a:r>
              <a:rPr lang="en-US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363996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34533" y="76201"/>
            <a:ext cx="7704667" cy="990600"/>
          </a:xfrm>
        </p:spPr>
        <p:txBody>
          <a:bodyPr/>
          <a:lstStyle/>
          <a:p>
            <a:r>
              <a:rPr lang="en-US" altLang="en-US" dirty="0"/>
              <a:t>Foundations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EF717C0-1651-4B77-B259-E9AE8AD3C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298864"/>
            <a:ext cx="8305800" cy="5482935"/>
          </a:xfrm>
        </p:spPr>
        <p:txBody>
          <a:bodyPr>
            <a:normAutofit/>
          </a:bodyPr>
          <a:lstStyle/>
          <a:p>
            <a:r>
              <a:rPr lang="en-US" dirty="0"/>
              <a:t>Repentance from Dead Works</a:t>
            </a:r>
          </a:p>
          <a:p>
            <a:pPr lvl="1"/>
            <a:r>
              <a:rPr lang="en-US" dirty="0"/>
              <a:t>Redeemed – Life of Sin</a:t>
            </a:r>
          </a:p>
          <a:p>
            <a:pPr lvl="2"/>
            <a:r>
              <a:rPr lang="en-US" dirty="0"/>
              <a:t>Heb 9:14-15, 28, the blood of Christ… purge your conscience from dead works… transgressions… once… bearing the sins of many…</a:t>
            </a:r>
          </a:p>
          <a:p>
            <a:pPr lvl="2"/>
            <a:r>
              <a:rPr lang="en-US" dirty="0"/>
              <a:t>1 Cor 6:9-11, … but such were some of you …</a:t>
            </a:r>
          </a:p>
          <a:p>
            <a:pPr lvl="2"/>
            <a:r>
              <a:rPr lang="en-US" dirty="0"/>
              <a:t>Including Consequences of those sin 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105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Foundations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EF717C0-1651-4B77-B259-E9AE8AD3C7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Repentance from Dead Works</a:t>
            </a:r>
          </a:p>
          <a:p>
            <a:pPr lvl="1"/>
            <a:r>
              <a:rPr lang="en-US" dirty="0"/>
              <a:t>Redeemed – Law of Moses </a:t>
            </a:r>
          </a:p>
          <a:p>
            <a:pPr lvl="2"/>
            <a:r>
              <a:rPr lang="en-US" dirty="0"/>
              <a:t>Gal 2:16, Gal 3:13, 5:1-4, Works of the Law</a:t>
            </a:r>
          </a:p>
          <a:p>
            <a:pPr lvl="2"/>
            <a:r>
              <a:rPr lang="en-US" dirty="0"/>
              <a:t>Gal 4:3-7, Adopted Children</a:t>
            </a:r>
          </a:p>
          <a:p>
            <a:pPr lvl="3"/>
            <a:r>
              <a:rPr lang="en-US" dirty="0"/>
              <a:t>Heirs of God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832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Foundations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EF717C0-1651-4B77-B259-E9AE8AD3C7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Faith in God</a:t>
            </a:r>
          </a:p>
          <a:p>
            <a:pPr lvl="1"/>
            <a:r>
              <a:rPr lang="en-US" dirty="0"/>
              <a:t>Jews</a:t>
            </a:r>
          </a:p>
          <a:p>
            <a:pPr lvl="2"/>
            <a:r>
              <a:rPr lang="en-US" dirty="0"/>
              <a:t>Mt 3:7-9, Jew’s Placed Faith In Abraham</a:t>
            </a:r>
          </a:p>
          <a:p>
            <a:pPr lvl="2"/>
            <a:r>
              <a:rPr lang="en-US" dirty="0"/>
              <a:t>Jn 9:25-30, Jew’s Placed Faith In Moses </a:t>
            </a:r>
          </a:p>
          <a:p>
            <a:pPr lvl="2"/>
            <a:r>
              <a:rPr lang="en-US" dirty="0"/>
              <a:t>Jew’s Placed Faith In Their Religion</a:t>
            </a:r>
          </a:p>
          <a:p>
            <a:pPr lvl="1"/>
            <a:r>
              <a:rPr lang="en-US" dirty="0"/>
              <a:t>Gentiles Placed Faith In Idols</a:t>
            </a:r>
          </a:p>
          <a:p>
            <a:pPr lvl="1"/>
            <a:r>
              <a:rPr lang="en-US" dirty="0"/>
              <a:t>Faith That Originates With God </a:t>
            </a:r>
          </a:p>
          <a:p>
            <a:pPr lvl="2"/>
            <a:r>
              <a:rPr lang="en-US" dirty="0"/>
              <a:t>Not A Man </a:t>
            </a:r>
          </a:p>
          <a:p>
            <a:pPr lvl="2"/>
            <a:r>
              <a:rPr lang="en-US" dirty="0"/>
              <a:t>Not An Idol Or Superstition </a:t>
            </a:r>
          </a:p>
        </p:txBody>
      </p:sp>
    </p:spTree>
    <p:extLst>
      <p:ext uri="{BB962C8B-B14F-4D97-AF65-F5344CB8AC3E}">
        <p14:creationId xmlns:p14="http://schemas.microsoft.com/office/powerpoint/2010/main" val="4158297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7800" y="76201"/>
            <a:ext cx="7391400" cy="838198"/>
          </a:xfrm>
        </p:spPr>
        <p:txBody>
          <a:bodyPr/>
          <a:lstStyle/>
          <a:p>
            <a:r>
              <a:rPr lang="en-US" altLang="en-US" dirty="0"/>
              <a:t>Foundations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EF717C0-1651-4B77-B259-E9AE8AD3C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676398"/>
            <a:ext cx="8305800" cy="5105401"/>
          </a:xfrm>
        </p:spPr>
        <p:txBody>
          <a:bodyPr>
            <a:normAutofit/>
          </a:bodyPr>
          <a:lstStyle/>
          <a:p>
            <a:r>
              <a:rPr lang="en-US" dirty="0"/>
              <a:t>Remember Your Foundations </a:t>
            </a:r>
          </a:p>
          <a:p>
            <a:pPr lvl="1"/>
            <a:r>
              <a:rPr lang="en-US" dirty="0"/>
              <a:t>Common Practice </a:t>
            </a:r>
          </a:p>
          <a:p>
            <a:pPr lvl="2"/>
            <a:r>
              <a:rPr lang="en-US" dirty="0"/>
              <a:t>Paul &amp; Peter to most churches … Remember!</a:t>
            </a:r>
          </a:p>
          <a:p>
            <a:pPr lvl="1"/>
            <a:r>
              <a:rPr lang="en-US" dirty="0"/>
              <a:t>Foundations</a:t>
            </a:r>
          </a:p>
          <a:p>
            <a:pPr lvl="2"/>
            <a:r>
              <a:rPr lang="en-US" dirty="0"/>
              <a:t>Repentance from Dead Works</a:t>
            </a:r>
          </a:p>
          <a:p>
            <a:pPr lvl="2"/>
            <a:r>
              <a:rPr lang="en-US" dirty="0"/>
              <a:t>Faith in God</a:t>
            </a:r>
          </a:p>
          <a:p>
            <a:pPr lvl="2"/>
            <a:r>
              <a:rPr lang="en-US" dirty="0"/>
              <a:t>Build on it </a:t>
            </a:r>
          </a:p>
          <a:p>
            <a:pPr lvl="2"/>
            <a:r>
              <a:rPr lang="en-US" dirty="0"/>
              <a:t>Let it guide you Forward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22981F-0639-407C-BB64-3BD2AA5D2889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447800" y="838200"/>
            <a:ext cx="6699802" cy="631798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237202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7800" y="76201"/>
            <a:ext cx="7391400" cy="838198"/>
          </a:xfrm>
        </p:spPr>
        <p:txBody>
          <a:bodyPr/>
          <a:lstStyle/>
          <a:p>
            <a:r>
              <a:rPr lang="en-US" altLang="en-US" dirty="0"/>
              <a:t>Foundations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EF717C0-1651-4B77-B259-E9AE8AD3C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199" y="1676398"/>
            <a:ext cx="7924801" cy="5105401"/>
          </a:xfrm>
        </p:spPr>
        <p:txBody>
          <a:bodyPr>
            <a:normAutofit/>
          </a:bodyPr>
          <a:lstStyle/>
          <a:p>
            <a:r>
              <a:rPr lang="en-US" dirty="0"/>
              <a:t>Redeemed</a:t>
            </a:r>
          </a:p>
          <a:p>
            <a:pPr lvl="1"/>
            <a:r>
              <a:rPr lang="en-US" dirty="0"/>
              <a:t>Rejoice</a:t>
            </a:r>
          </a:p>
          <a:p>
            <a:pPr lvl="2"/>
            <a:r>
              <a:rPr lang="en-US" dirty="0"/>
              <a:t>1 Cor 6:9-11, but such were some of you</a:t>
            </a:r>
          </a:p>
          <a:p>
            <a:pPr lvl="1"/>
            <a:r>
              <a:rPr lang="en-US" dirty="0"/>
              <a:t>Let it Go </a:t>
            </a:r>
          </a:p>
          <a:p>
            <a:pPr lvl="2"/>
            <a:r>
              <a:rPr lang="en-US" dirty="0"/>
              <a:t>But Don’t loose sight and Go Back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22981F-0639-407C-BB64-3BD2AA5D2889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447800" y="838200"/>
            <a:ext cx="6699802" cy="631798"/>
          </a:xfrm>
        </p:spPr>
        <p:txBody>
          <a:bodyPr/>
          <a:lstStyle/>
          <a:p>
            <a:r>
              <a:rPr lang="en-US" dirty="0"/>
              <a:t>Conclusion </a:t>
            </a:r>
          </a:p>
        </p:txBody>
      </p:sp>
    </p:spTree>
    <p:extLst>
      <p:ext uri="{BB962C8B-B14F-4D97-AF65-F5344CB8AC3E}">
        <p14:creationId xmlns:p14="http://schemas.microsoft.com/office/powerpoint/2010/main" val="3099748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793</TotalTime>
  <Words>261</Words>
  <Application>Microsoft Office PowerPoint</Application>
  <PresentationFormat>On-screen Show (4:3)</PresentationFormat>
  <Paragraphs>68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Corbel</vt:lpstr>
      <vt:lpstr>Wingdings</vt:lpstr>
      <vt:lpstr>Parallax</vt:lpstr>
      <vt:lpstr>Foundations Repentance – Faith</vt:lpstr>
      <vt:lpstr>Foundations</vt:lpstr>
      <vt:lpstr>Foundations</vt:lpstr>
      <vt:lpstr>Foundations</vt:lpstr>
      <vt:lpstr>Foundations</vt:lpstr>
      <vt:lpstr>Foundations</vt:lpstr>
      <vt:lpstr>Foundations</vt:lpstr>
      <vt:lpstr>Foundations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Ross Ward</dc:creator>
  <cp:lastModifiedBy>maryjokhetrick@gmail.com</cp:lastModifiedBy>
  <cp:revision>242</cp:revision>
  <dcterms:created xsi:type="dcterms:W3CDTF">2005-09-17T16:47:07Z</dcterms:created>
  <dcterms:modified xsi:type="dcterms:W3CDTF">2021-11-01T18:08:56Z</dcterms:modified>
</cp:coreProperties>
</file>