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10"/>
  </p:notesMasterIdLst>
  <p:sldIdLst>
    <p:sldId id="257" r:id="rId2"/>
    <p:sldId id="275" r:id="rId3"/>
    <p:sldId id="282" r:id="rId4"/>
    <p:sldId id="277" r:id="rId5"/>
    <p:sldId id="278" r:id="rId6"/>
    <p:sldId id="276" r:id="rId7"/>
    <p:sldId id="280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3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87324" autoAdjust="0"/>
  </p:normalViewPr>
  <p:slideViewPr>
    <p:cSldViewPr>
      <p:cViewPr varScale="1">
        <p:scale>
          <a:sx n="79" d="100"/>
          <a:sy n="79" d="100"/>
        </p:scale>
        <p:origin x="6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CF9E6-D183-488D-8CC0-9F52C517A203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EC19B-297D-4C31-BF00-E9E3722F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3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13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98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01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3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2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39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“You lay a foundation to build on”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45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78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5665497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76201"/>
            <a:ext cx="7467600" cy="990600"/>
          </a:xfrm>
        </p:spPr>
        <p:txBody>
          <a:bodyPr>
            <a:normAutofit/>
          </a:bodyPr>
          <a:lstStyle>
            <a:lvl1pPr algn="l"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9" y="1298864"/>
            <a:ext cx="8001001" cy="5482935"/>
          </a:xfrm>
        </p:spPr>
        <p:txBody>
          <a:bodyPr anchor="t"/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SzPct val="80000"/>
              <a:buFont typeface="Wingdings" panose="05000000000000000000" pitchFamily="2" charset="2"/>
              <a:buChar char="q"/>
              <a:defRPr sz="2800" i="1"/>
            </a:lvl3pPr>
            <a:lvl4pPr marL="1204913" indent="-285750">
              <a:buSzPct val="100000"/>
              <a:buFont typeface="Wingdings" panose="05000000000000000000" pitchFamily="2" charset="2"/>
              <a:buChar char="§"/>
              <a:defRPr sz="28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C90D1A-928F-4CD1-948B-4D5AA0C8385F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40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>
            <a:normAutofit/>
          </a:bodyPr>
          <a:lstStyle>
            <a:lvl1pPr algn="l"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199" y="1676398"/>
            <a:ext cx="7924801" cy="5105401"/>
          </a:xfrm>
        </p:spPr>
        <p:txBody>
          <a:bodyPr anchor="t"/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SzPct val="80000"/>
              <a:buFont typeface="Wingdings" panose="05000000000000000000" pitchFamily="2" charset="2"/>
              <a:buChar char="q"/>
              <a:defRPr sz="2800" i="1"/>
            </a:lvl3pPr>
            <a:lvl4pPr marL="1204913" indent="-285750">
              <a:buSzPct val="100000"/>
              <a:buFont typeface="Wingdings" panose="05000000000000000000" pitchFamily="2" charset="2"/>
              <a:buChar char="§"/>
              <a:defRPr sz="28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C90D1A-928F-4CD1-948B-4D5AA0C8385F}"/>
              </a:ext>
            </a:extLst>
          </p:cNvPr>
          <p:cNvCxnSpPr>
            <a:cxnSpLocks/>
          </p:cNvCxnSpPr>
          <p:nvPr userDrawn="1"/>
        </p:nvCxnSpPr>
        <p:spPr>
          <a:xfrm>
            <a:off x="914400" y="1524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18037-CE80-4CC2-B65C-16C84D6549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8679" y="6340475"/>
            <a:ext cx="857473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C0452-7975-4D5D-9084-9EC9E8B7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86997" y="6340475"/>
            <a:ext cx="5314517" cy="365125"/>
          </a:xfrm>
        </p:spPr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11FBF-65D7-46FF-AD40-6C82AB0E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062" y="6340476"/>
            <a:ext cx="628738" cy="457930"/>
          </a:xfrm>
        </p:spPr>
        <p:txBody>
          <a:bodyPr/>
          <a:lstStyle>
            <a:lvl1pPr algn="ctr">
              <a:defRPr sz="1800" b="1"/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00287AF-8776-48FF-9C3D-0D7FE0EE00A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099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812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52400"/>
            <a:ext cx="8153400" cy="914399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09748"/>
            <a:ext cx="4044696" cy="5522218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62013" indent="-400050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1219200"/>
            <a:ext cx="4044696" cy="5486400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00100" indent="-338138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C3805F-6CDB-4427-B909-191847E85F8B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87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175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1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986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86BC-72A5-41F2-B351-BF7C670133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5515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50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304800"/>
            <a:ext cx="7704667" cy="990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1399608"/>
            <a:ext cx="7704666" cy="4624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29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4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5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77">
            <a:extLst>
              <a:ext uri="{FF2B5EF4-FFF2-40B4-BE49-F238E27FC236}">
                <a16:creationId xmlns:a16="http://schemas.microsoft.com/office/drawing/2014/main" id="{E67A1FC6-22FB-4EA7-B90A-C9F18FBEF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6" name="Freeform: Shape 79">
            <a:extLst>
              <a:ext uri="{FF2B5EF4-FFF2-40B4-BE49-F238E27FC236}">
                <a16:creationId xmlns:a16="http://schemas.microsoft.com/office/drawing/2014/main" id="{6246FDC4-DD97-431A-914A-9EB57A4A3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4097" cy="6858000"/>
          </a:xfrm>
          <a:custGeom>
            <a:avLst/>
            <a:gdLst>
              <a:gd name="connsiteX0" fmla="*/ 1073044 w 7912130"/>
              <a:gd name="connsiteY0" fmla="*/ 3032931 h 6858000"/>
              <a:gd name="connsiteX1" fmla="*/ 1073044 w 7912130"/>
              <a:gd name="connsiteY1" fmla="*/ 3035810 h 6858000"/>
              <a:gd name="connsiteX2" fmla="*/ 1076802 w 7912130"/>
              <a:gd name="connsiteY2" fmla="*/ 3035810 h 6858000"/>
              <a:gd name="connsiteX3" fmla="*/ 1170738 w 7912130"/>
              <a:gd name="connsiteY3" fmla="*/ 1248347 h 6858000"/>
              <a:gd name="connsiteX4" fmla="*/ 1170738 w 7912130"/>
              <a:gd name="connsiteY4" fmla="*/ 1273486 h 6858000"/>
              <a:gd name="connsiteX5" fmla="*/ 1183895 w 7912130"/>
              <a:gd name="connsiteY5" fmla="*/ 1248347 h 6858000"/>
              <a:gd name="connsiteX6" fmla="*/ 0 w 7912130"/>
              <a:gd name="connsiteY6" fmla="*/ 0 h 6858000"/>
              <a:gd name="connsiteX7" fmla="*/ 2133906 w 7912130"/>
              <a:gd name="connsiteY7" fmla="*/ 0 h 6858000"/>
              <a:gd name="connsiteX8" fmla="*/ 2629909 w 7912130"/>
              <a:gd name="connsiteY8" fmla="*/ 0 h 6858000"/>
              <a:gd name="connsiteX9" fmla="*/ 1227479 w 7912130"/>
              <a:gd name="connsiteY9" fmla="*/ 2669551 h 6858000"/>
              <a:gd name="connsiteX10" fmla="*/ 1235349 w 7912130"/>
              <a:gd name="connsiteY10" fmla="*/ 2673350 h 6858000"/>
              <a:gd name="connsiteX11" fmla="*/ 1353755 w 7912130"/>
              <a:gd name="connsiteY11" fmla="*/ 2754312 h 6858000"/>
              <a:gd name="connsiteX12" fmla="*/ 7912130 w 7912130"/>
              <a:gd name="connsiteY12" fmla="*/ 6858000 h 6858000"/>
              <a:gd name="connsiteX13" fmla="*/ 6066970 w 7912130"/>
              <a:gd name="connsiteY13" fmla="*/ 6858000 h 6858000"/>
              <a:gd name="connsiteX14" fmla="*/ 6059889 w 7912130"/>
              <a:gd name="connsiteY14" fmla="*/ 6852577 h 6858000"/>
              <a:gd name="connsiteX15" fmla="*/ 6059889 w 7912130"/>
              <a:gd name="connsiteY15" fmla="*/ 6857999 h 6858000"/>
              <a:gd name="connsiteX16" fmla="*/ 1707025 w 7912130"/>
              <a:gd name="connsiteY16" fmla="*/ 6857999 h 6858000"/>
              <a:gd name="connsiteX17" fmla="*/ 1707025 w 7912130"/>
              <a:gd name="connsiteY17" fmla="*/ 6858000 h 6858000"/>
              <a:gd name="connsiteX18" fmla="*/ 1073044 w 7912130"/>
              <a:gd name="connsiteY18" fmla="*/ 6858000 h 6858000"/>
              <a:gd name="connsiteX19" fmla="*/ 536592 w 7912130"/>
              <a:gd name="connsiteY19" fmla="*/ 6858000 h 6858000"/>
              <a:gd name="connsiteX20" fmla="*/ 0 w 7912130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912130" h="6858000">
                <a:moveTo>
                  <a:pt x="1073044" y="3032931"/>
                </a:moveTo>
                <a:lnTo>
                  <a:pt x="1073044" y="3035810"/>
                </a:lnTo>
                <a:lnTo>
                  <a:pt x="1076802" y="3035810"/>
                </a:lnTo>
                <a:close/>
                <a:moveTo>
                  <a:pt x="1170738" y="1248347"/>
                </a:moveTo>
                <a:lnTo>
                  <a:pt x="1170738" y="1273486"/>
                </a:lnTo>
                <a:lnTo>
                  <a:pt x="1183895" y="1248347"/>
                </a:lnTo>
                <a:close/>
                <a:moveTo>
                  <a:pt x="0" y="0"/>
                </a:moveTo>
                <a:lnTo>
                  <a:pt x="2133906" y="0"/>
                </a:lnTo>
                <a:lnTo>
                  <a:pt x="2629909" y="0"/>
                </a:lnTo>
                <a:lnTo>
                  <a:pt x="1227479" y="2669551"/>
                </a:lnTo>
                <a:lnTo>
                  <a:pt x="1235349" y="2673350"/>
                </a:lnTo>
                <a:lnTo>
                  <a:pt x="1353755" y="2754312"/>
                </a:lnTo>
                <a:lnTo>
                  <a:pt x="7912130" y="6858000"/>
                </a:lnTo>
                <a:lnTo>
                  <a:pt x="6066970" y="6858000"/>
                </a:lnTo>
                <a:lnTo>
                  <a:pt x="6059889" y="6852577"/>
                </a:lnTo>
                <a:lnTo>
                  <a:pt x="6059889" y="6857999"/>
                </a:lnTo>
                <a:lnTo>
                  <a:pt x="1707025" y="6857999"/>
                </a:lnTo>
                <a:lnTo>
                  <a:pt x="1707025" y="6858000"/>
                </a:lnTo>
                <a:lnTo>
                  <a:pt x="1073044" y="6858000"/>
                </a:lnTo>
                <a:lnTo>
                  <a:pt x="5365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57" name="Freeform: Shape 81">
            <a:extLst>
              <a:ext uri="{FF2B5EF4-FFF2-40B4-BE49-F238E27FC236}">
                <a16:creationId xmlns:a16="http://schemas.microsoft.com/office/drawing/2014/main" id="{CD4E68A2-74B0-42F5-BB75-2E1A7C201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1938" cy="6858000"/>
          </a:xfrm>
          <a:custGeom>
            <a:avLst/>
            <a:gdLst>
              <a:gd name="connsiteX0" fmla="*/ 696831 w 7535917"/>
              <a:gd name="connsiteY0" fmla="*/ 3032931 h 6858000"/>
              <a:gd name="connsiteX1" fmla="*/ 696831 w 7535917"/>
              <a:gd name="connsiteY1" fmla="*/ 3035810 h 6858000"/>
              <a:gd name="connsiteX2" fmla="*/ 700589 w 7535917"/>
              <a:gd name="connsiteY2" fmla="*/ 3035810 h 6858000"/>
              <a:gd name="connsiteX3" fmla="*/ 794525 w 7535917"/>
              <a:gd name="connsiteY3" fmla="*/ 1248347 h 6858000"/>
              <a:gd name="connsiteX4" fmla="*/ 794525 w 7535917"/>
              <a:gd name="connsiteY4" fmla="*/ 1273486 h 6858000"/>
              <a:gd name="connsiteX5" fmla="*/ 807682 w 7535917"/>
              <a:gd name="connsiteY5" fmla="*/ 1248347 h 6858000"/>
              <a:gd name="connsiteX6" fmla="*/ 0 w 7535917"/>
              <a:gd name="connsiteY6" fmla="*/ 0 h 6858000"/>
              <a:gd name="connsiteX7" fmla="*/ 1757693 w 7535917"/>
              <a:gd name="connsiteY7" fmla="*/ 0 h 6858000"/>
              <a:gd name="connsiteX8" fmla="*/ 2253696 w 7535917"/>
              <a:gd name="connsiteY8" fmla="*/ 0 h 6858000"/>
              <a:gd name="connsiteX9" fmla="*/ 851266 w 7535917"/>
              <a:gd name="connsiteY9" fmla="*/ 2669551 h 6858000"/>
              <a:gd name="connsiteX10" fmla="*/ 859136 w 7535917"/>
              <a:gd name="connsiteY10" fmla="*/ 2673350 h 6858000"/>
              <a:gd name="connsiteX11" fmla="*/ 977542 w 7535917"/>
              <a:gd name="connsiteY11" fmla="*/ 2754312 h 6858000"/>
              <a:gd name="connsiteX12" fmla="*/ 7535917 w 7535917"/>
              <a:gd name="connsiteY12" fmla="*/ 6858000 h 6858000"/>
              <a:gd name="connsiteX13" fmla="*/ 5690757 w 7535917"/>
              <a:gd name="connsiteY13" fmla="*/ 6858000 h 6858000"/>
              <a:gd name="connsiteX14" fmla="*/ 5683676 w 7535917"/>
              <a:gd name="connsiteY14" fmla="*/ 6852577 h 6858000"/>
              <a:gd name="connsiteX15" fmla="*/ 5683676 w 7535917"/>
              <a:gd name="connsiteY15" fmla="*/ 6857999 h 6858000"/>
              <a:gd name="connsiteX16" fmla="*/ 1330812 w 7535917"/>
              <a:gd name="connsiteY16" fmla="*/ 6857999 h 6858000"/>
              <a:gd name="connsiteX17" fmla="*/ 1330812 w 7535917"/>
              <a:gd name="connsiteY17" fmla="*/ 6858000 h 6858000"/>
              <a:gd name="connsiteX18" fmla="*/ 696831 w 7535917"/>
              <a:gd name="connsiteY18" fmla="*/ 6858000 h 6858000"/>
              <a:gd name="connsiteX19" fmla="*/ 160379 w 7535917"/>
              <a:gd name="connsiteY19" fmla="*/ 6858000 h 6858000"/>
              <a:gd name="connsiteX20" fmla="*/ 0 w 7535917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535917" h="6858000">
                <a:moveTo>
                  <a:pt x="696831" y="3032931"/>
                </a:moveTo>
                <a:lnTo>
                  <a:pt x="696831" y="3035810"/>
                </a:lnTo>
                <a:lnTo>
                  <a:pt x="700589" y="3035810"/>
                </a:lnTo>
                <a:close/>
                <a:moveTo>
                  <a:pt x="794525" y="1248347"/>
                </a:moveTo>
                <a:lnTo>
                  <a:pt x="794525" y="1273486"/>
                </a:lnTo>
                <a:lnTo>
                  <a:pt x="807682" y="1248347"/>
                </a:lnTo>
                <a:close/>
                <a:moveTo>
                  <a:pt x="0" y="0"/>
                </a:moveTo>
                <a:lnTo>
                  <a:pt x="1757693" y="0"/>
                </a:lnTo>
                <a:lnTo>
                  <a:pt x="2253696" y="0"/>
                </a:lnTo>
                <a:lnTo>
                  <a:pt x="851266" y="2669551"/>
                </a:lnTo>
                <a:lnTo>
                  <a:pt x="859136" y="2673350"/>
                </a:lnTo>
                <a:lnTo>
                  <a:pt x="977542" y="2754312"/>
                </a:lnTo>
                <a:lnTo>
                  <a:pt x="7535917" y="6858000"/>
                </a:lnTo>
                <a:lnTo>
                  <a:pt x="5690757" y="6858000"/>
                </a:lnTo>
                <a:lnTo>
                  <a:pt x="5683676" y="6852577"/>
                </a:lnTo>
                <a:lnTo>
                  <a:pt x="5683676" y="6857999"/>
                </a:lnTo>
                <a:lnTo>
                  <a:pt x="1330812" y="6857999"/>
                </a:lnTo>
                <a:lnTo>
                  <a:pt x="1330812" y="6858000"/>
                </a:lnTo>
                <a:lnTo>
                  <a:pt x="696831" y="6858000"/>
                </a:lnTo>
                <a:lnTo>
                  <a:pt x="1603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83493" y="755904"/>
            <a:ext cx="5783269" cy="3084576"/>
          </a:xfrm>
        </p:spPr>
        <p:txBody>
          <a:bodyPr anchor="ctr">
            <a:normAutofit/>
          </a:bodyPr>
          <a:lstStyle/>
          <a:p>
            <a:pPr algn="l"/>
            <a:r>
              <a:rPr lang="en-US" altLang="en-US" dirty="0" err="1"/>
              <a:t>Cimientos</a:t>
            </a:r>
            <a:br>
              <a:rPr lang="en-US" altLang="en-US" dirty="0"/>
            </a:br>
            <a:r>
              <a:rPr lang="en-US" altLang="en-US" dirty="0" err="1"/>
              <a:t>Arrepentimiento</a:t>
            </a:r>
            <a:r>
              <a:rPr lang="en-US" altLang="en-US" dirty="0"/>
              <a:t> – Fe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064381-233E-4448-A3C0-69ED45CAA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4098" y="4089910"/>
            <a:ext cx="2487526" cy="1712176"/>
          </a:xfrm>
        </p:spPr>
        <p:txBody>
          <a:bodyPr>
            <a:normAutofit/>
          </a:bodyPr>
          <a:lstStyle/>
          <a:p>
            <a:pPr algn="l"/>
            <a:r>
              <a:rPr lang="en-US" altLang="en-US"/>
              <a:t>Heb 6:1-3</a:t>
            </a:r>
            <a:endParaRPr lang="en-US" altLang="en-US" dirty="0"/>
          </a:p>
          <a:p>
            <a:pPr algn="l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/>
          <a:lstStyle/>
          <a:p>
            <a:r>
              <a:rPr lang="en-US" altLang="en-US" dirty="0" err="1"/>
              <a:t>Cimientos</a:t>
            </a: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1676398"/>
            <a:ext cx="7924801" cy="51054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Audiencia</a:t>
            </a:r>
          </a:p>
          <a:p>
            <a:pPr lvl="1"/>
            <a:r>
              <a:rPr lang="en-US" dirty="0" err="1"/>
              <a:t>Judío</a:t>
            </a:r>
            <a:r>
              <a:rPr lang="en-US" dirty="0"/>
              <a:t> (</a:t>
            </a:r>
            <a:r>
              <a:rPr lang="en-US" dirty="0" err="1"/>
              <a:t>Hebreos</a:t>
            </a:r>
            <a:r>
              <a:rPr lang="en-US" dirty="0"/>
              <a:t>)</a:t>
            </a:r>
          </a:p>
          <a:p>
            <a:r>
              <a:rPr lang="en-US" dirty="0" err="1"/>
              <a:t>Definición</a:t>
            </a:r>
            <a:r>
              <a:rPr lang="en-US" dirty="0"/>
              <a:t> de </a:t>
            </a:r>
            <a:r>
              <a:rPr lang="en-US" dirty="0" err="1"/>
              <a:t>términos</a:t>
            </a:r>
            <a:endParaRPr lang="en-US" dirty="0"/>
          </a:p>
          <a:p>
            <a:pPr lvl="1"/>
            <a:r>
              <a:rPr lang="en-US" dirty="0"/>
              <a:t>Heb 5:12, </a:t>
            </a:r>
            <a:r>
              <a:rPr lang="es-ES" dirty="0"/>
              <a:t>Los primeros rudimentos de las palabras de Dios </a:t>
            </a:r>
            <a:r>
              <a:rPr lang="en-US" dirty="0"/>
              <a:t>– </a:t>
            </a:r>
            <a:r>
              <a:rPr lang="en-US" dirty="0" err="1"/>
              <a:t>Inicio</a:t>
            </a:r>
            <a:r>
              <a:rPr lang="en-US" dirty="0"/>
              <a:t> del </a:t>
            </a:r>
            <a:r>
              <a:rPr lang="en-US" dirty="0" err="1"/>
              <a:t>Acuerdo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Heb 6:1, </a:t>
            </a:r>
            <a:r>
              <a:rPr lang="en-US" dirty="0" err="1"/>
              <a:t>Rudimentos</a:t>
            </a:r>
            <a:r>
              <a:rPr lang="en-US" dirty="0"/>
              <a:t> de la </a:t>
            </a:r>
            <a:r>
              <a:rPr lang="en-US" dirty="0" err="1"/>
              <a:t>doctrina</a:t>
            </a:r>
            <a:r>
              <a:rPr lang="en-US" dirty="0"/>
              <a:t> de Cristo – </a:t>
            </a:r>
            <a:r>
              <a:rPr lang="en-US" dirty="0" err="1"/>
              <a:t>Comienzo</a:t>
            </a:r>
            <a:r>
              <a:rPr lang="en-US" dirty="0"/>
              <a:t> </a:t>
            </a:r>
            <a:r>
              <a:rPr lang="en-US" dirty="0" err="1"/>
              <a:t>acerca</a:t>
            </a:r>
            <a:r>
              <a:rPr lang="en-US" dirty="0"/>
              <a:t> de Cristo</a:t>
            </a:r>
          </a:p>
          <a:p>
            <a:r>
              <a:rPr lang="en-US" dirty="0" err="1"/>
              <a:t>Recordar</a:t>
            </a:r>
            <a:endParaRPr lang="en-US" dirty="0"/>
          </a:p>
          <a:p>
            <a:pPr lvl="2"/>
            <a:r>
              <a:rPr lang="es-ES" dirty="0"/>
              <a:t>Los escritores hacían esto a menudo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2981F-0639-407C-BB64-3BD2AA5D288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32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/>
          <a:lstStyle/>
          <a:p>
            <a:r>
              <a:rPr lang="en-US" altLang="en-US" dirty="0" err="1"/>
              <a:t>Cimientos</a:t>
            </a: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1676398"/>
            <a:ext cx="7924801" cy="5105401"/>
          </a:xfrm>
        </p:spPr>
        <p:txBody>
          <a:bodyPr>
            <a:normAutofit/>
          </a:bodyPr>
          <a:lstStyle/>
          <a:p>
            <a:r>
              <a:rPr lang="en-US" dirty="0"/>
              <a:t>"</a:t>
            </a:r>
            <a:r>
              <a:rPr lang="en-US" dirty="0" err="1"/>
              <a:t>Doctrinas</a:t>
            </a:r>
            <a:r>
              <a:rPr lang="en-US" dirty="0"/>
              <a:t>" Fundamentals</a:t>
            </a:r>
          </a:p>
          <a:p>
            <a:pPr lvl="1"/>
            <a:r>
              <a:rPr lang="en-US" dirty="0" err="1"/>
              <a:t>Arrepentimiento</a:t>
            </a:r>
            <a:endParaRPr lang="en-US" dirty="0"/>
          </a:p>
          <a:p>
            <a:pPr lvl="1"/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Dios
</a:t>
            </a:r>
            <a:r>
              <a:rPr lang="en-US" dirty="0" err="1"/>
              <a:t>Bautismos</a:t>
            </a:r>
            <a:endParaRPr lang="en-US" dirty="0"/>
          </a:p>
          <a:p>
            <a:pPr lvl="1"/>
            <a:r>
              <a:rPr lang="en-US" dirty="0" err="1"/>
              <a:t>Espíritu</a:t>
            </a:r>
            <a:r>
              <a:rPr lang="en-US" dirty="0"/>
              <a:t> Santo
</a:t>
            </a:r>
            <a:r>
              <a:rPr lang="en-US" dirty="0" err="1"/>
              <a:t>Resurrección</a:t>
            </a:r>
            <a:r>
              <a:rPr lang="en-US" dirty="0"/>
              <a:t> De Los Muertos</a:t>
            </a:r>
          </a:p>
          <a:p>
            <a:pPr lvl="1"/>
            <a:r>
              <a:rPr lang="es-ES" dirty="0"/>
              <a:t>Naturaleza Eterna De Nuestra Resurrección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2981F-0639-407C-BB64-3BD2AA5D288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6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/>
          <a:lstStyle/>
          <a:p>
            <a:r>
              <a:rPr lang="en-US" altLang="en-US" dirty="0" err="1"/>
              <a:t>Cimientos</a:t>
            </a: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s-ES" dirty="0"/>
              <a:t>Arrepentimiento De Las Obras Muertas</a:t>
            </a:r>
          </a:p>
          <a:p>
            <a:pPr lvl="1"/>
            <a:r>
              <a:rPr lang="en-US" dirty="0" err="1"/>
              <a:t>Redimidos</a:t>
            </a:r>
            <a:r>
              <a:rPr lang="en-US" dirty="0"/>
              <a:t> – Vida de </a:t>
            </a:r>
            <a:r>
              <a:rPr lang="en-US" dirty="0" err="1"/>
              <a:t>Pecado</a:t>
            </a:r>
            <a:endParaRPr lang="en-US" dirty="0"/>
          </a:p>
          <a:p>
            <a:pPr lvl="2"/>
            <a:r>
              <a:rPr lang="en-US" dirty="0"/>
              <a:t>Heb 9:14-15, 28, la </a:t>
            </a:r>
            <a:r>
              <a:rPr lang="en-US" dirty="0" err="1"/>
              <a:t>sangre</a:t>
            </a:r>
            <a:r>
              <a:rPr lang="en-US" dirty="0"/>
              <a:t> de Cristo… </a:t>
            </a:r>
            <a:r>
              <a:rPr lang="en-US" i="0" dirty="0" err="1"/>
              <a:t>limpiará</a:t>
            </a:r>
            <a:r>
              <a:rPr lang="en-US" i="0" dirty="0"/>
              <a:t> </a:t>
            </a:r>
            <a:r>
              <a:rPr lang="en-US" i="0" dirty="0" err="1"/>
              <a:t>vuestras</a:t>
            </a:r>
            <a:r>
              <a:rPr lang="en-US" i="0" dirty="0"/>
              <a:t> </a:t>
            </a:r>
            <a:r>
              <a:rPr lang="en-US" i="0" dirty="0" err="1"/>
              <a:t>conciencias</a:t>
            </a:r>
            <a:r>
              <a:rPr lang="en-US" i="0" dirty="0"/>
              <a:t> de </a:t>
            </a:r>
            <a:r>
              <a:rPr lang="en-US" i="0" dirty="0" err="1"/>
              <a:t>obras</a:t>
            </a:r>
            <a:r>
              <a:rPr lang="en-US" i="0" dirty="0"/>
              <a:t> </a:t>
            </a:r>
            <a:r>
              <a:rPr lang="en-US" i="0" dirty="0" err="1"/>
              <a:t>muertas</a:t>
            </a:r>
            <a:r>
              <a:rPr lang="en-US" i="0" dirty="0"/>
              <a:t> </a:t>
            </a:r>
            <a:r>
              <a:rPr lang="en-US" dirty="0"/>
              <a:t>… </a:t>
            </a:r>
            <a:r>
              <a:rPr lang="en-US" i="0" dirty="0"/>
              <a:t>las </a:t>
            </a:r>
            <a:r>
              <a:rPr lang="en-US" i="0" dirty="0" err="1"/>
              <a:t>transgresiones</a:t>
            </a:r>
            <a:r>
              <a:rPr lang="en-US" i="0" dirty="0"/>
              <a:t> </a:t>
            </a:r>
            <a:r>
              <a:rPr lang="en-US" dirty="0"/>
              <a:t>… Sola … </a:t>
            </a:r>
            <a:r>
              <a:rPr lang="es-ES" i="0" dirty="0"/>
              <a:t>llevar los pecados de muchos </a:t>
            </a:r>
            <a:r>
              <a:rPr lang="en-US" dirty="0"/>
              <a:t>…</a:t>
            </a:r>
          </a:p>
          <a:p>
            <a:pPr lvl="2"/>
            <a:r>
              <a:rPr lang="en-US" dirty="0"/>
              <a:t>1 Cor 6:9-11, … </a:t>
            </a:r>
            <a:r>
              <a:rPr lang="es-ES" dirty="0"/>
              <a:t>pero tales fueron algunos de ustedes </a:t>
            </a:r>
            <a:r>
              <a:rPr lang="en-US" dirty="0"/>
              <a:t>…</a:t>
            </a:r>
          </a:p>
          <a:p>
            <a:pPr lvl="2"/>
            <a:r>
              <a:rPr lang="es-ES" dirty="0"/>
              <a:t>Incluyendo las consecuencias de esos pecados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10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Cimientos</a:t>
            </a: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Arrepentimiento De Las Obras Muertas</a:t>
            </a:r>
          </a:p>
          <a:p>
            <a:pPr lvl="1"/>
            <a:r>
              <a:rPr lang="en-US" dirty="0" err="1"/>
              <a:t>Redimido</a:t>
            </a:r>
            <a:r>
              <a:rPr lang="en-US" dirty="0"/>
              <a:t> – Ley de </a:t>
            </a:r>
            <a:r>
              <a:rPr lang="en-US" dirty="0" err="1"/>
              <a:t>Moisés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Gal 2:16, Gal 3:13, 5:1-4, </a:t>
            </a:r>
            <a:r>
              <a:rPr lang="en-US" dirty="0" err="1"/>
              <a:t>Obras</a:t>
            </a:r>
            <a:r>
              <a:rPr lang="en-US" dirty="0"/>
              <a:t> de la Ley</a:t>
            </a:r>
          </a:p>
          <a:p>
            <a:pPr lvl="2"/>
            <a:r>
              <a:rPr lang="en-US" dirty="0"/>
              <a:t>Gal 4:3-7, </a:t>
            </a:r>
            <a:r>
              <a:rPr lang="en-US" dirty="0" err="1"/>
              <a:t>Niños</a:t>
            </a:r>
            <a:r>
              <a:rPr lang="en-US" dirty="0"/>
              <a:t> </a:t>
            </a:r>
            <a:r>
              <a:rPr lang="en-US" dirty="0" err="1"/>
              <a:t>adoptados</a:t>
            </a:r>
            <a:endParaRPr lang="en-US" dirty="0"/>
          </a:p>
          <a:p>
            <a:pPr lvl="3"/>
            <a:r>
              <a:rPr lang="en-US" dirty="0" err="1"/>
              <a:t>Herederos</a:t>
            </a:r>
            <a:r>
              <a:rPr lang="en-US" dirty="0"/>
              <a:t> de Dios</a:t>
            </a:r>
          </a:p>
        </p:txBody>
      </p:sp>
    </p:spTree>
    <p:extLst>
      <p:ext uri="{BB962C8B-B14F-4D97-AF65-F5344CB8AC3E}">
        <p14:creationId xmlns:p14="http://schemas.microsoft.com/office/powerpoint/2010/main" val="185183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Cimientos</a:t>
            </a: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Dios</a:t>
            </a:r>
          </a:p>
          <a:p>
            <a:pPr lvl="1"/>
            <a:r>
              <a:rPr lang="en-US" dirty="0" err="1"/>
              <a:t>Judíos</a:t>
            </a:r>
            <a:endParaRPr lang="en-US" dirty="0"/>
          </a:p>
          <a:p>
            <a:pPr lvl="2"/>
            <a:r>
              <a:rPr lang="en-US" dirty="0"/>
              <a:t>Mt 3:7-9, </a:t>
            </a:r>
            <a:r>
              <a:rPr lang="es-ES" dirty="0"/>
              <a:t>La fe puesta de los judíos en Abraham</a:t>
            </a:r>
            <a:endParaRPr lang="en-US" dirty="0"/>
          </a:p>
          <a:p>
            <a:pPr lvl="2"/>
            <a:r>
              <a:rPr lang="en-US" dirty="0"/>
              <a:t>Jn 9:25-30, </a:t>
            </a:r>
            <a:r>
              <a:rPr lang="es-ES" dirty="0"/>
              <a:t>La fe de los judíos en Moisés </a:t>
            </a:r>
            <a:endParaRPr lang="en-US" dirty="0"/>
          </a:p>
          <a:p>
            <a:pPr lvl="2"/>
            <a:r>
              <a:rPr lang="es-ES" dirty="0"/>
              <a:t>La fe de los judíos en su religión</a:t>
            </a:r>
          </a:p>
          <a:p>
            <a:pPr lvl="1"/>
            <a:r>
              <a:rPr lang="es-ES" dirty="0"/>
              <a:t>Gentiles Depositaban Fe En Los Ídolos</a:t>
            </a:r>
          </a:p>
          <a:p>
            <a:pPr lvl="1"/>
            <a:r>
              <a:rPr lang="es-ES" dirty="0"/>
              <a:t>Fe Que Se Origina Con Dios</a:t>
            </a:r>
          </a:p>
          <a:p>
            <a:pPr lvl="2"/>
            <a:r>
              <a:rPr lang="en-US" dirty="0"/>
              <a:t>No Es Un Hombre 
</a:t>
            </a:r>
            <a:r>
              <a:rPr lang="es-ES" dirty="0"/>
              <a:t>No Es Un Ídolo O Superstición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9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/>
          <a:lstStyle/>
          <a:p>
            <a:r>
              <a:rPr lang="en-US" altLang="en-US" dirty="0" err="1"/>
              <a:t>Cimientos</a:t>
            </a: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76398"/>
            <a:ext cx="8305800" cy="5105401"/>
          </a:xfrm>
        </p:spPr>
        <p:txBody>
          <a:bodyPr>
            <a:normAutofit/>
          </a:bodyPr>
          <a:lstStyle/>
          <a:p>
            <a:r>
              <a:rPr lang="en-US" dirty="0" err="1"/>
              <a:t>Recuerda</a:t>
            </a:r>
            <a:r>
              <a:rPr lang="en-US" dirty="0"/>
              <a:t> Tus </a:t>
            </a:r>
            <a:r>
              <a:rPr lang="en-US" dirty="0" err="1"/>
              <a:t>Fundamentos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Práctica</a:t>
            </a:r>
            <a:r>
              <a:rPr lang="en-US" dirty="0"/>
              <a:t> </a:t>
            </a:r>
            <a:r>
              <a:rPr lang="en-US" dirty="0" err="1"/>
              <a:t>Común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Paul &amp; Peter To Most Churches … Remember!</a:t>
            </a:r>
          </a:p>
          <a:p>
            <a:pPr lvl="1"/>
            <a:r>
              <a:rPr lang="en-US" dirty="0" err="1"/>
              <a:t>Cimientos</a:t>
            </a:r>
            <a:endParaRPr lang="en-US" dirty="0"/>
          </a:p>
          <a:p>
            <a:pPr lvl="2"/>
            <a:r>
              <a:rPr lang="es-ES" dirty="0"/>
              <a:t>Arrepentimiento De Las Obras Muertas
</a:t>
            </a:r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Dios</a:t>
            </a:r>
          </a:p>
          <a:p>
            <a:pPr lvl="2"/>
            <a:r>
              <a:rPr lang="en-US" dirty="0" err="1"/>
              <a:t>Construir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
</a:t>
            </a:r>
            <a:r>
              <a:rPr lang="es-ES" dirty="0"/>
              <a:t>Deja Que Te Guíe Hacia Adelante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2981F-0639-407C-BB64-3BD2AA5D288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0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/>
          <a:lstStyle/>
          <a:p>
            <a:r>
              <a:rPr lang="en-US" altLang="en-US" dirty="0" err="1"/>
              <a:t>Cimientos</a:t>
            </a: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1676398"/>
            <a:ext cx="7924801" cy="5105401"/>
          </a:xfrm>
        </p:spPr>
        <p:txBody>
          <a:bodyPr>
            <a:normAutofit/>
          </a:bodyPr>
          <a:lstStyle/>
          <a:p>
            <a:r>
              <a:rPr lang="en-US" dirty="0" err="1"/>
              <a:t>Redimido</a:t>
            </a:r>
            <a:endParaRPr lang="en-US" dirty="0"/>
          </a:p>
          <a:p>
            <a:pPr lvl="1"/>
            <a:r>
              <a:rPr lang="en-US" dirty="0" err="1"/>
              <a:t>Alegrarse</a:t>
            </a:r>
            <a:endParaRPr lang="en-US" dirty="0"/>
          </a:p>
          <a:p>
            <a:pPr lvl="2"/>
            <a:r>
              <a:rPr lang="en-US" dirty="0"/>
              <a:t>1 Cor 6:9-11, </a:t>
            </a:r>
            <a:r>
              <a:rPr lang="es-ES" dirty="0"/>
              <a:t>pero tales fueron algunos de ustedes</a:t>
            </a:r>
            <a:endParaRPr lang="en-US" dirty="0"/>
          </a:p>
          <a:p>
            <a:pPr lvl="1"/>
            <a:r>
              <a:rPr lang="en-US" dirty="0" err="1"/>
              <a:t>Déjalo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Pero no pierdas de vista y vuelve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2981F-0639-407C-BB64-3BD2AA5D288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/>
          <a:lstStyle/>
          <a:p>
            <a:r>
              <a:rPr lang="en-US" dirty="0" err="1"/>
              <a:t>Conclusión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974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797</TotalTime>
  <Words>298</Words>
  <Application>Microsoft Office PowerPoint</Application>
  <PresentationFormat>On-screen Show (4:3)</PresentationFormat>
  <Paragraphs>63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Wingdings</vt:lpstr>
      <vt:lpstr>Parallax</vt:lpstr>
      <vt:lpstr>Cimientos Arrepentimiento – Fe</vt:lpstr>
      <vt:lpstr>Cimientos</vt:lpstr>
      <vt:lpstr>Cimientos</vt:lpstr>
      <vt:lpstr>Cimientos</vt:lpstr>
      <vt:lpstr>Cimientos</vt:lpstr>
      <vt:lpstr>Cimientos</vt:lpstr>
      <vt:lpstr>Cimientos</vt:lpstr>
      <vt:lpstr>Cimientos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247</cp:revision>
  <dcterms:created xsi:type="dcterms:W3CDTF">2005-09-17T16:47:07Z</dcterms:created>
  <dcterms:modified xsi:type="dcterms:W3CDTF">2021-10-31T10:42:54Z</dcterms:modified>
</cp:coreProperties>
</file>