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56" r:id="rId2"/>
    <p:sldId id="258" r:id="rId3"/>
    <p:sldId id="267" r:id="rId4"/>
    <p:sldId id="263" r:id="rId5"/>
    <p:sldId id="269" r:id="rId6"/>
    <p:sldId id="264" r:id="rId7"/>
    <p:sldId id="259" r:id="rId8"/>
    <p:sldId id="266" r:id="rId9"/>
    <p:sldId id="274" r:id="rId10"/>
    <p:sldId id="272" r:id="rId11"/>
    <p:sldId id="260" r:id="rId12"/>
    <p:sldId id="261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169" autoAdjust="0"/>
  </p:normalViewPr>
  <p:slideViewPr>
    <p:cSldViewPr snapToGrid="0">
      <p:cViewPr varScale="1">
        <p:scale>
          <a:sx n="80" d="100"/>
          <a:sy n="80" d="100"/>
        </p:scale>
        <p:origin x="16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EDD7E-E1E2-4639-AA56-DEA8131F858E}" type="datetimeFigureOut">
              <a:rPr lang="en-US" smtClean="0"/>
              <a:t>10/17/2021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A5031-2F09-45D3-B117-579162603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7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major points of our lesson is finding and experiencing Joy, though our circumstances are not.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19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How? </a:t>
            </a:r>
          </a:p>
          <a:p>
            <a:r>
              <a:rPr lang="en-US" dirty="0"/>
              <a:t>An attitude of gentleness, Jesus was meek and gentle,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332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How?  DO not be anxious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28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How: Give your anxiety to Jesus/God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43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will receive: Peace from God</a:t>
            </a:r>
          </a:p>
          <a:p>
            <a:r>
              <a:rPr lang="en-US" dirty="0"/>
              <a:t>People of the world cannot understand how a Christian can be at peace in difficult and trying times. It is a sign of maturity in a Christian,, it is not inherited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79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be anxious for these: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69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other lead us away from God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73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Paul’s Example of contentment, lack of anxiety; something he learned. </a:t>
            </a:r>
          </a:p>
          <a:p>
            <a:r>
              <a:rPr lang="en-US" dirty="0"/>
              <a:t>take note of his standards</a:t>
            </a:r>
          </a:p>
          <a:p>
            <a:r>
              <a:rPr lang="en-US" dirty="0"/>
              <a:t>Though at times he struggled; </a:t>
            </a:r>
          </a:p>
          <a:p>
            <a:r>
              <a:rPr lang="en-US" dirty="0"/>
              <a:t>Not a complainer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525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Paul’s Example of contentment, (lack of anxiety and stress); something he learned.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4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Paul’s Example of contentment, lack of anxiety; something he learned. </a:t>
            </a:r>
          </a:p>
          <a:p>
            <a:r>
              <a:rPr lang="en-US" dirty="0"/>
              <a:t>take note of his standards</a:t>
            </a:r>
          </a:p>
          <a:p>
            <a:r>
              <a:rPr lang="en-US" dirty="0"/>
              <a:t>Though at times he struggled; </a:t>
            </a:r>
          </a:p>
          <a:p>
            <a:r>
              <a:rPr lang="en-US" dirty="0"/>
              <a:t>Not a complainer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701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Paul Rejoiced, Paul was Content, Paul was at Peace: no anxiety though</a:t>
            </a:r>
          </a:p>
          <a:p>
            <a:r>
              <a:rPr lang="en-US" dirty="0"/>
              <a:t>Paul the prisoner in Rome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A5031-2F09-45D3-B117-5791626032E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39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89853B5D-D8DA-41AF-AC60-EECF81B8E3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63"/>
            <a:ext cx="9172624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66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>
            <a:noAutofit/>
          </a:bodyPr>
          <a:lstStyle>
            <a:lvl1pPr>
              <a:defRPr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321645" y="1631371"/>
            <a:ext cx="8531409" cy="5174673"/>
          </a:xfrm>
        </p:spPr>
        <p:txBody>
          <a:bodyPr/>
          <a:lstStyle>
            <a:lvl1pPr marL="0" indent="0">
              <a:buNone/>
              <a:defRPr sz="3600" b="1" cap="none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457200">
              <a:buSzPct val="85000"/>
              <a:buFont typeface="Wingdings" panose="05000000000000000000" pitchFamily="2" charset="2"/>
              <a:buChar char="v"/>
              <a:defRPr sz="36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57300" indent="-342900">
              <a:buSzPct val="65000"/>
              <a:buFont typeface="Wingdings" panose="05000000000000000000" pitchFamily="2" charset="2"/>
              <a:buChar char="q"/>
              <a:defRPr sz="28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01FC6C8-B1C7-4B49-A56B-E266D82F1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064" y="6338456"/>
            <a:ext cx="900118" cy="467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tx1"/>
                </a:solidFill>
              </a:defRPr>
            </a:lvl1pPr>
          </a:lstStyle>
          <a:p>
            <a:fld id="{6249D860-E73A-4A11-A58A-0C5D3CA0E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2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9769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1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5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80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824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6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5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1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249D860-E73A-4A11-A58A-0C5D3CA0E9D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Droplets-SD-Content-R1d.png">
            <a:extLst>
              <a:ext uri="{FF2B5EF4-FFF2-40B4-BE49-F238E27FC236}">
                <a16:creationId xmlns:a16="http://schemas.microsoft.com/office/drawing/2014/main" id="{9F34B111-2E81-4F18-BE80-99344575465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" y="-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4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9" r:id="rId9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410E20-8725-4E66-BFA6-7FE8FF283FFD}"/>
              </a:ext>
            </a:extLst>
          </p:cNvPr>
          <p:cNvSpPr/>
          <p:nvPr/>
        </p:nvSpPr>
        <p:spPr>
          <a:xfrm>
            <a:off x="324851" y="6030650"/>
            <a:ext cx="3633538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Phil 4:4-9</a:t>
            </a:r>
          </a:p>
        </p:txBody>
      </p:sp>
    </p:spTree>
    <p:extLst>
      <p:ext uri="{BB962C8B-B14F-4D97-AF65-F5344CB8AC3E}">
        <p14:creationId xmlns:p14="http://schemas.microsoft.com/office/powerpoint/2010/main" val="338895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877773"/>
          </a:xfrm>
        </p:spPr>
        <p:txBody>
          <a:bodyPr/>
          <a:lstStyle/>
          <a:p>
            <a:r>
              <a:rPr lang="en-US" dirty="0"/>
              <a:t>Be Joyful in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645" y="1631371"/>
            <a:ext cx="8531409" cy="5174673"/>
          </a:xfrm>
        </p:spPr>
        <p:txBody>
          <a:bodyPr>
            <a:normAutofit/>
          </a:bodyPr>
          <a:lstStyle/>
          <a:p>
            <a:r>
              <a:rPr lang="en-US" dirty="0"/>
              <a:t>Phil 4:4-7, Have Joy Upon Joy in Jesus</a:t>
            </a:r>
          </a:p>
          <a:p>
            <a:pPr lvl="1"/>
            <a:r>
              <a:rPr lang="en-US" dirty="0"/>
              <a:t>Vs. 4, Be Doubly Joyful in the Lord </a:t>
            </a:r>
          </a:p>
          <a:p>
            <a:pPr lvl="2"/>
            <a:r>
              <a:rPr lang="en-US" dirty="0"/>
              <a:t>Repeated for emphasis</a:t>
            </a:r>
          </a:p>
          <a:p>
            <a:pPr lvl="2"/>
            <a:r>
              <a:rPr lang="en-US" dirty="0"/>
              <a:t>Full of Cheer or Rejoice Exceedingly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FC32-E4C6-4C34-B224-3C4C30B71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3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Joyful in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Phil 4:4-7, Have Joy Upon Joy in Jesus</a:t>
            </a:r>
          </a:p>
          <a:p>
            <a:pPr lvl="1"/>
            <a:r>
              <a:rPr lang="en-US" dirty="0"/>
              <a:t>Vs. 5, Let your moderation be known</a:t>
            </a:r>
          </a:p>
          <a:p>
            <a:pPr lvl="2"/>
            <a:r>
              <a:rPr lang="en-US" dirty="0"/>
              <a:t>Gentleness or Mildness </a:t>
            </a:r>
          </a:p>
          <a:p>
            <a:pPr lvl="2"/>
            <a:r>
              <a:rPr lang="en-US" dirty="0"/>
              <a:t>2 Cor 10:1, Now I Paul myself beseech you by the meekness and gentleness  of Christ</a:t>
            </a:r>
          </a:p>
          <a:p>
            <a:pPr lvl="2"/>
            <a:r>
              <a:rPr lang="en-US" dirty="0"/>
              <a:t>Jas 3:17, But the wisdom that is from above is first pure, then peaceable, gentle, and easy to be intreated, full of mercy and good fruits, without partiality, and without hypocrisy.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236EFA-E3E9-4EAA-BA65-12E26F599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8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Joyful in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Phil 4:4-7, Have Joy Upon Joy in Jesus</a:t>
            </a:r>
          </a:p>
          <a:p>
            <a:pPr lvl="1"/>
            <a:r>
              <a:rPr lang="en-US" dirty="0"/>
              <a:t>Vs. 6a, Be careful for nothing</a:t>
            </a:r>
          </a:p>
          <a:p>
            <a:pPr lvl="2"/>
            <a:r>
              <a:rPr lang="en-US" dirty="0"/>
              <a:t>To take Inventory or be Anxious</a:t>
            </a:r>
          </a:p>
          <a:p>
            <a:pPr lvl="2"/>
            <a:r>
              <a:rPr lang="en-US" dirty="0"/>
              <a:t>Mt 6:24-34, do not be anxious for tomorrow</a:t>
            </a:r>
          </a:p>
          <a:p>
            <a:pPr lvl="2"/>
            <a:r>
              <a:rPr lang="en-US" dirty="0"/>
              <a:t>Anxiety – Stress</a:t>
            </a:r>
          </a:p>
          <a:p>
            <a:pPr lvl="3"/>
            <a:r>
              <a:rPr lang="en-US" dirty="0"/>
              <a:t>A distraction</a:t>
            </a:r>
          </a:p>
          <a:p>
            <a:pPr lvl="3"/>
            <a:r>
              <a:rPr lang="en-US" dirty="0"/>
              <a:t>A Joy Killer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B44F6A-A401-460C-A96E-ADA1D4DF0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40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Joyful in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Phil 4:4-7, Have Joy Upon Joy in Jesus</a:t>
            </a:r>
          </a:p>
          <a:p>
            <a:pPr lvl="1"/>
            <a:r>
              <a:rPr lang="en-US" dirty="0"/>
              <a:t>Vs. 6b, Prayer</a:t>
            </a:r>
          </a:p>
          <a:p>
            <a:pPr lvl="2"/>
            <a:r>
              <a:rPr lang="en-US" dirty="0"/>
              <a:t>An answer to anxiety</a:t>
            </a:r>
          </a:p>
          <a:p>
            <a:pPr lvl="2"/>
            <a:r>
              <a:rPr lang="en-US" dirty="0"/>
              <a:t>Let God know your request and thankfulness</a:t>
            </a:r>
          </a:p>
          <a:p>
            <a:pPr lvl="2"/>
            <a:r>
              <a:rPr lang="en-US" dirty="0"/>
              <a:t>1 Pet 5:7, …Casting all your care upon him; for he cares for you.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694A76-952E-4610-A10C-DDCEFD3A3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9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Joyful in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Phil 4:4-7, Have Joy Upon Joy in Jesus</a:t>
            </a:r>
          </a:p>
          <a:p>
            <a:pPr lvl="1"/>
            <a:r>
              <a:rPr lang="en-US" dirty="0"/>
              <a:t>Vs. 7, the peace of God</a:t>
            </a:r>
          </a:p>
          <a:p>
            <a:pPr lvl="2"/>
            <a:r>
              <a:rPr lang="en-US" dirty="0"/>
              <a:t>The peace which God gives</a:t>
            </a:r>
          </a:p>
          <a:p>
            <a:pPr lvl="3"/>
            <a:r>
              <a:rPr lang="en-US" dirty="0"/>
              <a:t>Knowing all is Cared For</a:t>
            </a:r>
          </a:p>
          <a:p>
            <a:pPr lvl="2"/>
            <a:r>
              <a:rPr lang="en-US" dirty="0"/>
              <a:t>Surpassing Understanding</a:t>
            </a:r>
          </a:p>
          <a:p>
            <a:pPr lvl="3"/>
            <a:r>
              <a:rPr lang="en-US" dirty="0"/>
              <a:t>Beyond our knowledge, comprehension </a:t>
            </a:r>
          </a:p>
          <a:p>
            <a:pPr lvl="3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76655A-4C0A-4E8D-81E6-7F74B4603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Joyful in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Phil 4:8-9, Take Inventory (Anxious) of:</a:t>
            </a:r>
          </a:p>
          <a:p>
            <a:pPr lvl="1"/>
            <a:r>
              <a:rPr lang="en-US" dirty="0"/>
              <a:t>things are true</a:t>
            </a:r>
          </a:p>
          <a:p>
            <a:pPr lvl="1"/>
            <a:r>
              <a:rPr lang="en-US" dirty="0"/>
              <a:t>things are honest</a:t>
            </a:r>
          </a:p>
          <a:p>
            <a:pPr lvl="1"/>
            <a:r>
              <a:rPr lang="en-US" dirty="0"/>
              <a:t>things are just</a:t>
            </a:r>
          </a:p>
          <a:p>
            <a:pPr lvl="1"/>
            <a:r>
              <a:rPr lang="en-US" dirty="0"/>
              <a:t>things are pure</a:t>
            </a:r>
          </a:p>
          <a:p>
            <a:pPr lvl="1"/>
            <a:r>
              <a:rPr lang="en-US" dirty="0"/>
              <a:t>things are lovely</a:t>
            </a:r>
          </a:p>
          <a:p>
            <a:pPr lvl="1"/>
            <a:r>
              <a:rPr lang="en-US" dirty="0"/>
              <a:t>things are of good report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606511-1070-4BAF-A920-AAE45BAA5D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83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Joyful in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Phil 4:8-9, Take Inventory of:</a:t>
            </a:r>
          </a:p>
          <a:p>
            <a:pPr lvl="1"/>
            <a:r>
              <a:rPr lang="en-US" dirty="0"/>
              <a:t>if there be any virtue, and if there be any praise </a:t>
            </a:r>
          </a:p>
          <a:p>
            <a:pPr lvl="2"/>
            <a:r>
              <a:rPr lang="en-US" dirty="0"/>
              <a:t>Etcetera </a:t>
            </a:r>
            <a:r>
              <a:rPr lang="en-US"/>
              <a:t>and etcetera… </a:t>
            </a:r>
            <a:endParaRPr lang="en-US" dirty="0"/>
          </a:p>
          <a:p>
            <a:pPr lvl="1"/>
            <a:r>
              <a:rPr lang="en-US" dirty="0"/>
              <a:t>These are not distractions</a:t>
            </a:r>
          </a:p>
          <a:p>
            <a:pPr lvl="1"/>
            <a:r>
              <a:rPr lang="en-US" dirty="0"/>
              <a:t>Virtuous traits lead us to God</a:t>
            </a:r>
          </a:p>
          <a:p>
            <a:pPr lvl="1"/>
            <a:r>
              <a:rPr lang="en-US" dirty="0"/>
              <a:t>Verses – “stop being anxious”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9B35F8-5878-4D75-80E4-EE752109B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19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Joyful in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Phil 4:10-12, Paul’s Example – Content</a:t>
            </a:r>
          </a:p>
          <a:p>
            <a:pPr lvl="1"/>
            <a:r>
              <a:rPr lang="en-US" dirty="0"/>
              <a:t>Paul learned</a:t>
            </a:r>
          </a:p>
          <a:p>
            <a:pPr lvl="2"/>
            <a:r>
              <a:rPr lang="en-US" dirty="0"/>
              <a:t>Contentment is a Choice</a:t>
            </a:r>
          </a:p>
          <a:p>
            <a:pPr lvl="3"/>
            <a:r>
              <a:rPr lang="en-US" dirty="0"/>
              <a:t>“I have Learned”, “I know”, “I am Instructed”</a:t>
            </a:r>
          </a:p>
          <a:p>
            <a:pPr lvl="2"/>
            <a:r>
              <a:rPr lang="en-US" dirty="0"/>
              <a:t>Acts 18:1-11, accounts for a low point</a:t>
            </a:r>
          </a:p>
          <a:p>
            <a:pPr lvl="2"/>
            <a:r>
              <a:rPr lang="en-US" dirty="0"/>
              <a:t>2 Cor 12:7-10, Thorn in the flesh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714F64-9EA3-434B-9E64-117E4F5ACC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Joyful in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Phil 4:10-12, Paul’s Example – Content</a:t>
            </a:r>
          </a:p>
          <a:p>
            <a:pPr lvl="1"/>
            <a:r>
              <a:rPr lang="en-US" dirty="0"/>
              <a:t>Independent of External Conditions</a:t>
            </a:r>
          </a:p>
          <a:p>
            <a:pPr lvl="2"/>
            <a:r>
              <a:rPr lang="en-US" dirty="0"/>
              <a:t>To be abased and to abound</a:t>
            </a:r>
          </a:p>
          <a:p>
            <a:pPr lvl="2"/>
            <a:r>
              <a:rPr lang="en-US" dirty="0"/>
              <a:t>To be full and to be hungry</a:t>
            </a:r>
          </a:p>
          <a:p>
            <a:pPr lvl="2"/>
            <a:r>
              <a:rPr lang="en-US" dirty="0"/>
              <a:t>To abound and to suffer need</a:t>
            </a:r>
          </a:p>
          <a:p>
            <a:pPr lvl="2"/>
            <a:r>
              <a:rPr lang="en-US" dirty="0"/>
              <a:t>Currently Imprisoned in Rome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E4CDF6-0A83-4359-B3D7-4BDD10FF4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10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Joyful in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Phil 4:10-12, Paul’s Example</a:t>
            </a:r>
          </a:p>
          <a:p>
            <a:pPr lvl="1"/>
            <a:r>
              <a:rPr lang="en-US" dirty="0"/>
              <a:t>Acts 16:25, Paul &amp; Silas sing in prison</a:t>
            </a:r>
          </a:p>
          <a:p>
            <a:pPr lvl="1"/>
            <a:r>
              <a:rPr lang="en-US" dirty="0"/>
              <a:t>Phil 1:12-26, Encouragement in the face of Trials</a:t>
            </a:r>
          </a:p>
          <a:p>
            <a:pPr lvl="2"/>
            <a:r>
              <a:rPr lang="en-US" dirty="0"/>
              <a:t>1:13-14, Paul Imprisoned – But the Gospel is Spread!</a:t>
            </a:r>
          </a:p>
          <a:p>
            <a:pPr lvl="2"/>
            <a:r>
              <a:rPr lang="en-US" dirty="0"/>
              <a:t>1:15-18, Adversaries of Paul – But the Gospel is Spread!</a:t>
            </a:r>
          </a:p>
          <a:p>
            <a:pPr lvl="2"/>
            <a:r>
              <a:rPr lang="en-US" dirty="0"/>
              <a:t>1:19-26, Paul Might Die – To Die is to be with Jesus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10B92C-A99D-42C7-A9C6-BB06F849DA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1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Joyful in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Phil 4:13, Jesus – Paul’s Strength</a:t>
            </a:r>
          </a:p>
          <a:p>
            <a:pPr lvl="1"/>
            <a:r>
              <a:rPr lang="en-US" dirty="0"/>
              <a:t>“I can do all things through Christ who strengthens me”</a:t>
            </a:r>
          </a:p>
          <a:p>
            <a:pPr lvl="2"/>
            <a:r>
              <a:rPr lang="en-US" dirty="0"/>
              <a:t>Extremely Joyfully (i.e. w/o anxiety-Stress)</a:t>
            </a:r>
          </a:p>
          <a:p>
            <a:pPr lvl="3"/>
            <a:r>
              <a:rPr lang="en-US" dirty="0"/>
              <a:t>With Contentment</a:t>
            </a:r>
          </a:p>
          <a:p>
            <a:pPr lvl="3"/>
            <a:r>
              <a:rPr lang="en-US" dirty="0"/>
              <a:t>Through Jesus</a:t>
            </a:r>
          </a:p>
          <a:p>
            <a:pPr lvl="2"/>
            <a:r>
              <a:rPr lang="en-US" dirty="0"/>
              <a:t>2 Cor 12:7-10, Paul and his thorn in the flesh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FC1827-45AE-417A-BEE2-F5F7EF65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3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D597-1377-497B-B529-47377BF4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Joyful in the Lord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D08C08-2FCB-4D32-8A28-945FFEFD6D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Phil 4:4-7, Have Joy Upon Joy in Jesus</a:t>
            </a:r>
          </a:p>
          <a:p>
            <a:pPr lvl="1"/>
            <a:r>
              <a:rPr lang="en-US" dirty="0"/>
              <a:t>Doubly Joyous</a:t>
            </a:r>
          </a:p>
          <a:p>
            <a:pPr lvl="1"/>
            <a:r>
              <a:rPr lang="en-US" dirty="0"/>
              <a:t>Gentle</a:t>
            </a:r>
          </a:p>
          <a:p>
            <a:pPr lvl="1"/>
            <a:r>
              <a:rPr lang="en-US" dirty="0"/>
              <a:t>Without anxiety and stress – be prayerful</a:t>
            </a:r>
          </a:p>
          <a:p>
            <a:pPr lvl="1"/>
            <a:r>
              <a:rPr lang="en-US" dirty="0"/>
              <a:t>God will bring you Peace</a:t>
            </a:r>
          </a:p>
          <a:p>
            <a:r>
              <a:rPr lang="en-US" dirty="0"/>
              <a:t>Phil 4:8-9, Be Anxious for Godly Virtues </a:t>
            </a:r>
          </a:p>
          <a:p>
            <a:r>
              <a:rPr lang="en-US" dirty="0"/>
              <a:t>Phil 4:10-12, Paul’s Example</a:t>
            </a:r>
          </a:p>
          <a:p>
            <a:pPr lvl="1"/>
            <a:r>
              <a:rPr lang="en-US" dirty="0"/>
              <a:t>Greatly Rejoiced in the Lord – Though Imprisoned </a:t>
            </a:r>
          </a:p>
          <a:p>
            <a:r>
              <a:rPr lang="en-US" dirty="0"/>
              <a:t>Phil 4:13, Jesus, Paul’s Strength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DF3482-271B-4959-8786-5770E06A15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49D860-E73A-4A11-A58A-0C5D3CA0E9D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28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225</TotalTime>
  <Words>802</Words>
  <Application>Microsoft Office PowerPoint</Application>
  <PresentationFormat>On-screen Show (4:3)</PresentationFormat>
  <Paragraphs>129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Tw Cen MT</vt:lpstr>
      <vt:lpstr>Wingdings</vt:lpstr>
      <vt:lpstr>Droplet</vt:lpstr>
      <vt:lpstr>PowerPoint Presentation</vt:lpstr>
      <vt:lpstr>Be Joyful in the Lord</vt:lpstr>
      <vt:lpstr>Be Joyful in the Lord</vt:lpstr>
      <vt:lpstr>Be Joyful in the Lord</vt:lpstr>
      <vt:lpstr>Be Joyful in the Lord</vt:lpstr>
      <vt:lpstr>Be Joyful in the Lord</vt:lpstr>
      <vt:lpstr>Be Joyful in the Lord</vt:lpstr>
      <vt:lpstr>Be Joyful in the Lord</vt:lpstr>
      <vt:lpstr>Be Joyful in the Lord</vt:lpstr>
      <vt:lpstr>Be Joyful in the Lord</vt:lpstr>
      <vt:lpstr>Be Joyful in the Lord</vt:lpstr>
      <vt:lpstr>Be Joyful in the Lord</vt:lpstr>
      <vt:lpstr>Be Joyful in the Lord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Ward</dc:creator>
  <cp:lastModifiedBy>Ross Ward</cp:lastModifiedBy>
  <cp:revision>112</cp:revision>
  <dcterms:created xsi:type="dcterms:W3CDTF">2020-02-05T21:00:00Z</dcterms:created>
  <dcterms:modified xsi:type="dcterms:W3CDTF">2021-10-17T12:02:09Z</dcterms:modified>
</cp:coreProperties>
</file>