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2"/>
  </p:notesMasterIdLst>
  <p:sldIdLst>
    <p:sldId id="256" r:id="rId2"/>
    <p:sldId id="257" r:id="rId3"/>
    <p:sldId id="261" r:id="rId4"/>
    <p:sldId id="263" r:id="rId5"/>
    <p:sldId id="262" r:id="rId6"/>
    <p:sldId id="259" r:id="rId7"/>
    <p:sldId id="264" r:id="rId8"/>
    <p:sldId id="265" r:id="rId9"/>
    <p:sldId id="266" r:id="rId10"/>
    <p:sldId id="25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27" autoAdjust="0"/>
  </p:normalViewPr>
  <p:slideViewPr>
    <p:cSldViewPr snapToGrid="0">
      <p:cViewPr varScale="1">
        <p:scale>
          <a:sx n="73" d="100"/>
          <a:sy n="73" d="100"/>
        </p:scale>
        <p:origin x="180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E1F53B-89BE-4949-84F2-486BD5146FBB}" type="datetimeFigureOut">
              <a:rPr lang="en-US" smtClean="0"/>
              <a:t>10/10/2021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1FABD-D5EB-4E5E-93CA-A1A4FF26C7AA}" type="slidenum">
              <a:rPr lang="en-US" smtClean="0"/>
              <a:t>‹#›</a:t>
            </a:fld>
            <a:endParaRPr lang="en-US"/>
          </a:p>
        </p:txBody>
      </p:sp>
    </p:spTree>
    <p:extLst>
      <p:ext uri="{BB962C8B-B14F-4D97-AF65-F5344CB8AC3E}">
        <p14:creationId xmlns:p14="http://schemas.microsoft.com/office/powerpoint/2010/main" val="611798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been promised a new home flowing with milk and honey</a:t>
            </a:r>
          </a:p>
          <a:p>
            <a:r>
              <a:rPr lang="en-US" dirty="0"/>
              <a:t>We are blessed by God and prosper here; but there is better.</a:t>
            </a:r>
          </a:p>
        </p:txBody>
      </p:sp>
      <p:sp>
        <p:nvSpPr>
          <p:cNvPr id="4" name="Slide Number Placeholder 3"/>
          <p:cNvSpPr>
            <a:spLocks noGrp="1"/>
          </p:cNvSpPr>
          <p:nvPr>
            <p:ph type="sldNum" sz="quarter" idx="5"/>
          </p:nvPr>
        </p:nvSpPr>
        <p:spPr/>
        <p:txBody>
          <a:bodyPr/>
          <a:lstStyle/>
          <a:p>
            <a:fld id="{05C1FABD-D5EB-4E5E-93CA-A1A4FF26C7AA}" type="slidenum">
              <a:rPr lang="en-US" smtClean="0"/>
              <a:t>2</a:t>
            </a:fld>
            <a:endParaRPr lang="en-US"/>
          </a:p>
        </p:txBody>
      </p:sp>
    </p:spTree>
    <p:extLst>
      <p:ext uri="{BB962C8B-B14F-4D97-AF65-F5344CB8AC3E}">
        <p14:creationId xmlns:p14="http://schemas.microsoft.com/office/powerpoint/2010/main" val="36868138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 highway with a snow-capped mountain view ahead">
            <a:extLst>
              <a:ext uri="{FF2B5EF4-FFF2-40B4-BE49-F238E27FC236}">
                <a16:creationId xmlns:a16="http://schemas.microsoft.com/office/drawing/2014/main" id="{ECEC7D2D-AACE-4659-97D7-43A729D7B53F}"/>
              </a:ext>
            </a:extLst>
          </p:cNvPr>
          <p:cNvPicPr>
            <a:picLocks noChangeAspect="1"/>
          </p:cNvPicPr>
          <p:nvPr userDrawn="1"/>
        </p:nvPicPr>
        <p:blipFill rotWithShape="1">
          <a:blip r:embed="rId2">
            <a:alphaModFix amt="84000"/>
          </a:blip>
          <a:srcRect t="4878" b="8416"/>
          <a:stretch/>
        </p:blipFill>
        <p:spPr>
          <a:xfrm>
            <a:off x="0" y="-41420"/>
            <a:ext cx="9143980" cy="6857990"/>
          </a:xfrm>
          <a:prstGeom prst="rect">
            <a:avLst/>
          </a:prstGeom>
        </p:spPr>
      </p:pic>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308804" y="1018453"/>
            <a:ext cx="7013864" cy="3744209"/>
          </a:xfr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049481" y="5300476"/>
            <a:ext cx="4998027" cy="942065"/>
          </a:xfrm>
        </p:spPr>
        <p:txBody>
          <a:bodyPr>
            <a:no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5DE16AF4-186F-4890-9B57-3795BD3C2C4C}" type="datetime1">
              <a:rPr lang="en-US" smtClean="0"/>
              <a:t>10/10/2021</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542440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a:xfrm>
            <a:off x="532521" y="146914"/>
            <a:ext cx="8444084" cy="871393"/>
          </a:xfrm>
        </p:spPr>
        <p:txBody>
          <a:bodyP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a:xfrm>
            <a:off x="532522" y="1392382"/>
            <a:ext cx="8444084" cy="4779817"/>
          </a:xfrm>
        </p:spPr>
        <p:txBody>
          <a:bodyPr/>
          <a:lstStyle>
            <a:lvl1pPr marL="0" indent="0">
              <a:lnSpc>
                <a:spcPct val="120000"/>
              </a:lnSpc>
              <a:buNone/>
              <a:defRPr sz="2800"/>
            </a:lvl1pPr>
            <a:lvl2pPr>
              <a:lnSpc>
                <a:spcPct val="120000"/>
              </a:lnSpc>
              <a:defRPr sz="2400"/>
            </a:lvl2pPr>
            <a:lvl3pPr>
              <a:lnSpc>
                <a:spcPct val="120000"/>
              </a:lnSpc>
              <a:defRPr sz="2400"/>
            </a:lvl3pPr>
            <a:lvl4pPr>
              <a:lnSpc>
                <a:spcPct val="120000"/>
              </a:lnSpc>
              <a:defRPr sz="2000"/>
            </a:lvl4pPr>
            <a:lvl5pPr>
              <a:lnSpc>
                <a:spcPct val="120000"/>
              </a:lnSpc>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554CC679-04CE-466F-A3BF-B8C56A13F574}" type="datetime1">
              <a:rPr lang="en-US" smtClean="0"/>
              <a:t>10/10/2021</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a:xfrm>
            <a:off x="7684300" y="6364568"/>
            <a:ext cx="1112082" cy="365125"/>
          </a:xfrm>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73993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53DC752C-3AA1-4AD1-8119-7D55B9796218}" type="datetime1">
              <a:rPr lang="en-US" smtClean="0"/>
              <a:t>10/10/2021</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802817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9EED6FEA-9960-4DBD-9FE5-1455302015F8}" type="datetime1">
              <a:rPr lang="en-US" smtClean="0"/>
              <a:t>10/10/2021</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93598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109789"/>
            <a:ext cx="4507931"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3063530"/>
            <a:ext cx="4507930"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109789"/>
            <a:ext cx="4507932"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3063530"/>
            <a:ext cx="4507932"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611F0854-3D2F-4AFE-AE95-42C4884EF3D5}" type="datetime1">
              <a:rPr lang="en-US" smtClean="0"/>
              <a:t>10/10/2021</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419040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57004" y="184958"/>
            <a:ext cx="8903869" cy="861002"/>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4B85CD41-643D-457A-B3A8-851625F2178C}" type="datetime1">
              <a:rPr lang="en-US" smtClean="0"/>
              <a:t>10/10/2021</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9079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F3790A09-66CD-481A-9666-55F86139D25B}" type="datetime1">
              <a:rPr lang="en-US" smtClean="0"/>
              <a:t>10/10/2021</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98330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07370" y="457200"/>
            <a:ext cx="3124203" cy="2852928"/>
          </a:xfrm>
        </p:spPr>
        <p:txBody>
          <a:bodyPr anchor="ctr">
            <a:noAutofit/>
          </a:bodyPr>
          <a:lstStyle>
            <a:lvl1pPr algn="ctr">
              <a:defRPr sz="4400"/>
            </a:lvl1pPr>
          </a:lstStyle>
          <a:p>
            <a:r>
              <a:rPr lang="en-US" dirty="0"/>
              <a:t>Click to edit Master</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3446448" y="136525"/>
            <a:ext cx="5479343" cy="6616123"/>
          </a:xfrm>
        </p:spPr>
        <p:txBody>
          <a:bodyPr>
            <a:normAutofit/>
          </a:bodyPr>
          <a:lstStyle>
            <a:lvl1pPr marL="0" indent="0">
              <a:lnSpc>
                <a:spcPct val="100000"/>
              </a:lnSpc>
              <a:spcBef>
                <a:spcPts val="600"/>
              </a:spcBef>
              <a:buNone/>
              <a:defRPr sz="3200" b="1">
                <a:latin typeface="Meiryo" panose="020B0604030504040204" pitchFamily="34" charset="-128"/>
                <a:ea typeface="Meiryo" panose="020B0604030504040204" pitchFamily="34" charset="-128"/>
              </a:defRPr>
            </a:lvl1pPr>
            <a:lvl2pPr marL="457200" indent="-395288">
              <a:lnSpc>
                <a:spcPct val="100000"/>
              </a:lnSpc>
              <a:spcBef>
                <a:spcPts val="600"/>
              </a:spcBef>
              <a:buSzPct val="85000"/>
              <a:buFont typeface="Wingdings" panose="05000000000000000000" pitchFamily="2" charset="2"/>
              <a:buChar char="v"/>
              <a:defRPr sz="2800">
                <a:latin typeface="Meiryo" panose="020B0604030504040204" pitchFamily="34" charset="-128"/>
                <a:ea typeface="Meiryo" panose="020B0604030504040204" pitchFamily="34" charset="-128"/>
              </a:defRPr>
            </a:lvl2pPr>
            <a:lvl3pPr marL="800100" indent="-342900">
              <a:lnSpc>
                <a:spcPct val="100000"/>
              </a:lnSpc>
              <a:spcBef>
                <a:spcPts val="600"/>
              </a:spcBef>
              <a:buFont typeface="Wingdings" panose="05000000000000000000" pitchFamily="2" charset="2"/>
              <a:buChar char="Ø"/>
              <a:defRPr sz="2400">
                <a:latin typeface="Meiryo" panose="020B0604030504040204" pitchFamily="34" charset="-128"/>
                <a:ea typeface="Meiryo" panose="020B0604030504040204" pitchFamily="34" charset="-128"/>
              </a:defRPr>
            </a:lvl3pPr>
            <a:lvl4pPr marL="1028700" indent="-228600">
              <a:lnSpc>
                <a:spcPct val="100000"/>
              </a:lnSpc>
              <a:spcBef>
                <a:spcPts val="600"/>
              </a:spcBef>
              <a:buSzPct val="65000"/>
              <a:buFont typeface="Wingdings" panose="05000000000000000000" pitchFamily="2" charset="2"/>
              <a:buChar char="q"/>
              <a:defRPr sz="2000">
                <a:latin typeface="Meiryo" panose="020B0604030504040204" pitchFamily="34" charset="-128"/>
                <a:ea typeface="Meiryo" panose="020B0604030504040204" pitchFamily="34" charset="-128"/>
              </a:defRPr>
            </a:lvl4pPr>
            <a:lvl5pPr marL="1371600" indent="-228600">
              <a:lnSpc>
                <a:spcPct val="100000"/>
              </a:lnSpc>
              <a:spcBef>
                <a:spcPts val="600"/>
              </a:spcBef>
              <a:defRPr sz="2000">
                <a:latin typeface="Meiryo" panose="020B0604030504040204" pitchFamily="34" charset="-128"/>
                <a:ea typeface="Meiryo" panose="020B0604030504040204" pitchFamily="34" charset="-128"/>
              </a:defRPr>
            </a:lvl5pPr>
            <a:lvl6pPr>
              <a:defRPr sz="2000"/>
            </a:lvl6pPr>
            <a:lvl7pPr>
              <a:defRPr sz="2000"/>
            </a:lvl7pPr>
            <a:lvl8pPr>
              <a:defRPr sz="2000"/>
            </a:lvl8pPr>
            <a:lvl9pPr>
              <a:defRPr sz="2000"/>
            </a:lvl9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07370" y="3484210"/>
            <a:ext cx="3124203" cy="2384778"/>
          </a:xfrm>
        </p:spPr>
        <p:txBody>
          <a:bodyPr>
            <a:normAutofit/>
          </a:bodyPr>
          <a:lstStyle>
            <a:lvl1pPr marL="0" indent="0" algn="ctr">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a:xfrm>
            <a:off x="6385670" y="6356350"/>
            <a:ext cx="2758330" cy="365125"/>
          </a:xfrm>
        </p:spPr>
        <p:txBody>
          <a:bodyPr/>
          <a:lstStyle/>
          <a:p>
            <a:fld id="{55A67907-8512-46C0-AB67-7C119F997F4D}" type="datetime1">
              <a:rPr lang="en-US" smtClean="0"/>
              <a:t>10/10/2021</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a:xfrm>
            <a:off x="2067790" y="6356350"/>
            <a:ext cx="4103005" cy="365125"/>
          </a:xfrm>
        </p:spPr>
        <p:txBody>
          <a:bodyPr/>
          <a:lstStyle/>
          <a:p>
            <a:endParaRPr lang="en-US" dirty="0"/>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a:xfrm>
            <a:off x="661112" y="6387523"/>
            <a:ext cx="1112082" cy="365125"/>
          </a:xfrm>
        </p:spPr>
        <p:txBody>
          <a:bodyPr/>
          <a:lstStyle>
            <a:lvl1pPr>
              <a:defRPr sz="2400" b="1"/>
            </a:lvl1pPr>
          </a:lstStyle>
          <a:p>
            <a:fld id="{1CF2D47E-0AF1-4C27-801F-64E3E5BF7F72}" type="slidenum">
              <a:rPr lang="en-US" smtClean="0"/>
              <a:pPr/>
              <a:t>‹#›</a:t>
            </a:fld>
            <a:endParaRPr lang="en-US"/>
          </a:p>
        </p:txBody>
      </p:sp>
    </p:spTree>
    <p:extLst>
      <p:ext uri="{BB962C8B-B14F-4D97-AF65-F5344CB8AC3E}">
        <p14:creationId xmlns:p14="http://schemas.microsoft.com/office/powerpoint/2010/main" val="191161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720432" y="365125"/>
            <a:ext cx="8080663" cy="15779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720432" y="2318032"/>
            <a:ext cx="8080664" cy="385416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rot="16200000">
            <a:off x="-1029207" y="4680813"/>
            <a:ext cx="2758330" cy="365125"/>
          </a:xfrm>
          <a:prstGeom prst="rect">
            <a:avLst/>
          </a:prstGeom>
        </p:spPr>
        <p:txBody>
          <a:bodyPr vert="horz" lIns="91440" tIns="45720" rIns="91440" bIns="45720" rtlCol="0" anchor="ctr"/>
          <a:lstStyle>
            <a:lvl1pPr algn="l">
              <a:defRPr sz="1100">
                <a:solidFill>
                  <a:schemeClr val="tx1"/>
                </a:solidFill>
              </a:defRPr>
            </a:lvl1pPr>
          </a:lstStyle>
          <a:p>
            <a:fld id="{FF158270-C09C-4E73-8DCB-4BDE25EE1E9F}" type="datetime1">
              <a:rPr lang="en-US" smtClean="0"/>
              <a:t>10/10/2021</a:t>
            </a:fld>
            <a:endParaRPr lang="en-US"/>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a:off x="661112" y="6356350"/>
            <a:ext cx="5509684" cy="365125"/>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7678441" y="6345733"/>
            <a:ext cx="1112082"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a:t>
            </a:fld>
            <a:endParaRPr lang="en-US"/>
          </a:p>
        </p:txBody>
      </p:sp>
      <p:grpSp>
        <p:nvGrpSpPr>
          <p:cNvPr id="7" name="Group 6">
            <a:extLst>
              <a:ext uri="{FF2B5EF4-FFF2-40B4-BE49-F238E27FC236}">
                <a16:creationId xmlns:a16="http://schemas.microsoft.com/office/drawing/2014/main" id="{23F5135F-115E-423C-BE4A-B56C35DC9F3E}"/>
              </a:ext>
            </a:extLst>
          </p:cNvPr>
          <p:cNvGrpSpPr/>
          <p:nvPr/>
        </p:nvGrpSpPr>
        <p:grpSpPr>
          <a:xfrm>
            <a:off x="174436" y="6356005"/>
            <a:ext cx="358083" cy="358083"/>
            <a:chOff x="4135740" y="1745599"/>
            <a:chExt cx="558732" cy="558732"/>
          </a:xfrm>
        </p:grpSpPr>
        <p:grpSp>
          <p:nvGrpSpPr>
            <p:cNvPr id="8" name="Group 7">
              <a:extLst>
                <a:ext uri="{FF2B5EF4-FFF2-40B4-BE49-F238E27FC236}">
                  <a16:creationId xmlns:a16="http://schemas.microsoft.com/office/drawing/2014/main" id="{82C1E318-0F1F-4920-8C7D-FBAC66631B54}"/>
                </a:ext>
              </a:extLst>
            </p:cNvPr>
            <p:cNvGrpSpPr/>
            <p:nvPr/>
          </p:nvGrpSpPr>
          <p:grpSpPr>
            <a:xfrm>
              <a:off x="4135740" y="1745599"/>
              <a:ext cx="558732" cy="558732"/>
              <a:chOff x="1028007" y="1706560"/>
              <a:chExt cx="575710" cy="575710"/>
            </a:xfrm>
          </p:grpSpPr>
          <p:cxnSp>
            <p:nvCxnSpPr>
              <p:cNvPr id="10" name="Straight Connector 9">
                <a:extLst>
                  <a:ext uri="{FF2B5EF4-FFF2-40B4-BE49-F238E27FC236}">
                    <a16:creationId xmlns:a16="http://schemas.microsoft.com/office/drawing/2014/main" id="{DE4A7237-B6EB-4FB7-8B68-7C27438D477D}"/>
                  </a:ext>
                </a:extLst>
              </p:cNvPr>
              <p:cNvCxnSpPr>
                <a:cxnSpLocks/>
              </p:cNvCxnSpPr>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4E00FDE-0838-4B5B-A782-6B6C92DB0A89}"/>
                  </a:ext>
                </a:extLst>
              </p:cNvPr>
              <p:cNvCxnSpPr>
                <a:cxnSpLocks/>
              </p:cNvCxnSpPr>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2BC1B2F3-8E83-4A70-B103-979C67EECED1}"/>
                </a:ext>
              </a:extLst>
            </p:cNvPr>
            <p:cNvSpPr/>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504540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84" r:id="rId6"/>
    <p:sldLayoutId id="2147483679" r:id="rId7"/>
    <p:sldLayoutId id="2147483680" r:id="rId8"/>
  </p:sldLayoutIdLst>
  <p:hf hdr="0" ftr="0" dt="0"/>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A highway with a snow-capped mountain view ahead">
            <a:extLst>
              <a:ext uri="{FF2B5EF4-FFF2-40B4-BE49-F238E27FC236}">
                <a16:creationId xmlns:a16="http://schemas.microsoft.com/office/drawing/2014/main" id="{8624B8CD-D6FF-45DF-98B8-22964173B1A7}"/>
              </a:ext>
            </a:extLst>
          </p:cNvPr>
          <p:cNvPicPr>
            <a:picLocks noChangeAspect="1"/>
          </p:cNvPicPr>
          <p:nvPr/>
        </p:nvPicPr>
        <p:blipFill rotWithShape="1">
          <a:blip r:embed="rId2">
            <a:alphaModFix amt="84000"/>
          </a:blip>
          <a:srcRect t="4878" b="8416"/>
          <a:stretch/>
        </p:blipFill>
        <p:spPr>
          <a:xfrm>
            <a:off x="0" y="10"/>
            <a:ext cx="9143980" cy="6857990"/>
          </a:xfrm>
          <a:prstGeom prst="rect">
            <a:avLst/>
          </a:prstGeom>
        </p:spPr>
      </p:pic>
      <p:sp>
        <p:nvSpPr>
          <p:cNvPr id="2" name="Title 1">
            <a:extLst>
              <a:ext uri="{FF2B5EF4-FFF2-40B4-BE49-F238E27FC236}">
                <a16:creationId xmlns:a16="http://schemas.microsoft.com/office/drawing/2014/main" id="{63E48892-742D-4AE4-ADAF-626F9A3CDA88}"/>
              </a:ext>
            </a:extLst>
          </p:cNvPr>
          <p:cNvSpPr>
            <a:spLocks noGrp="1"/>
          </p:cNvSpPr>
          <p:nvPr>
            <p:ph type="ctrTitle"/>
          </p:nvPr>
        </p:nvSpPr>
        <p:spPr>
          <a:xfrm>
            <a:off x="1308804" y="1018453"/>
            <a:ext cx="7013864" cy="3744209"/>
          </a:xfrm>
        </p:spPr>
        <p:txBody>
          <a:bodyPr anchor="b">
            <a:normAutofit/>
          </a:bodyPr>
          <a:lstStyle/>
          <a:p>
            <a:r>
              <a:rPr lang="en-US" dirty="0"/>
              <a:t>Our Pilgrimage</a:t>
            </a:r>
          </a:p>
        </p:txBody>
      </p:sp>
      <p:sp>
        <p:nvSpPr>
          <p:cNvPr id="6" name="Subtitle 5">
            <a:extLst>
              <a:ext uri="{FF2B5EF4-FFF2-40B4-BE49-F238E27FC236}">
                <a16:creationId xmlns:a16="http://schemas.microsoft.com/office/drawing/2014/main" id="{09D0F9EF-030E-436A-AF33-7DE968BAA367}"/>
              </a:ext>
            </a:extLst>
          </p:cNvPr>
          <p:cNvSpPr>
            <a:spLocks noGrp="1"/>
          </p:cNvSpPr>
          <p:nvPr>
            <p:ph type="subTitle" idx="1"/>
          </p:nvPr>
        </p:nvSpPr>
        <p:spPr>
          <a:xfrm>
            <a:off x="1049481" y="5300476"/>
            <a:ext cx="4998027" cy="942065"/>
          </a:xfrm>
        </p:spPr>
        <p:txBody>
          <a:bodyPr/>
          <a:lstStyle/>
          <a:p>
            <a:r>
              <a:rPr lang="en-US" dirty="0"/>
              <a:t>Ex 6:1-8</a:t>
            </a:r>
          </a:p>
        </p:txBody>
      </p:sp>
      <p:sp>
        <p:nvSpPr>
          <p:cNvPr id="3" name="Slide Number Placeholder 2">
            <a:extLst>
              <a:ext uri="{FF2B5EF4-FFF2-40B4-BE49-F238E27FC236}">
                <a16:creationId xmlns:a16="http://schemas.microsoft.com/office/drawing/2014/main" id="{B6DD6D93-6F33-41E9-B1DB-0B961D38169B}"/>
              </a:ext>
            </a:extLst>
          </p:cNvPr>
          <p:cNvSpPr>
            <a:spLocks noGrp="1"/>
          </p:cNvSpPr>
          <p:nvPr>
            <p:ph type="sldNum" sz="quarter" idx="12"/>
          </p:nvPr>
        </p:nvSpPr>
        <p:spPr/>
        <p:txBody>
          <a:bodyPr/>
          <a:lstStyle/>
          <a:p>
            <a:fld id="{1CF2D47E-0AF1-4C27-801F-64E3E5BF7F72}" type="slidenum">
              <a:rPr lang="en-US" smtClean="0"/>
              <a:t>1</a:t>
            </a:fld>
            <a:endParaRPr lang="en-US"/>
          </a:p>
        </p:txBody>
      </p:sp>
    </p:spTree>
    <p:extLst>
      <p:ext uri="{BB962C8B-B14F-4D97-AF65-F5344CB8AC3E}">
        <p14:creationId xmlns:p14="http://schemas.microsoft.com/office/powerpoint/2010/main" val="3643012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In Foreign Land</a:t>
            </a:r>
          </a:p>
          <a:p>
            <a:pPr lvl="1"/>
            <a:r>
              <a:rPr lang="en-US" dirty="0"/>
              <a:t>Ex 6:4, the land of their pilgrimage</a:t>
            </a:r>
          </a:p>
          <a:p>
            <a:pPr lvl="1"/>
            <a:r>
              <a:rPr lang="en-US" dirty="0"/>
              <a:t>400 years between Joseph to leaving</a:t>
            </a:r>
          </a:p>
          <a:p>
            <a:r>
              <a:rPr lang="en-US" dirty="0"/>
              <a:t>Prospered</a:t>
            </a:r>
          </a:p>
          <a:p>
            <a:pPr lvl="1"/>
            <a:r>
              <a:rPr lang="en-US" dirty="0"/>
              <a:t>Ex 1:7, they were fruitful, increased abundantly, multiplied, exceedingly mighty; so that the land was full of them</a:t>
            </a:r>
          </a:p>
          <a:p>
            <a:pPr lvl="1"/>
            <a:r>
              <a:rPr lang="en-US" dirty="0"/>
              <a:t>Ex 1:12, the more they were afflicted the more they multiplied</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
        <p:nvSpPr>
          <p:cNvPr id="2" name="Slide Number Placeholder 1">
            <a:extLst>
              <a:ext uri="{FF2B5EF4-FFF2-40B4-BE49-F238E27FC236}">
                <a16:creationId xmlns:a16="http://schemas.microsoft.com/office/drawing/2014/main" id="{1C600275-943B-4F72-9EDA-853BBBBAA84F}"/>
              </a:ext>
            </a:extLst>
          </p:cNvPr>
          <p:cNvSpPr>
            <a:spLocks noGrp="1"/>
          </p:cNvSpPr>
          <p:nvPr>
            <p:ph type="sldNum" sz="quarter" idx="12"/>
          </p:nvPr>
        </p:nvSpPr>
        <p:spPr/>
        <p:txBody>
          <a:bodyPr/>
          <a:lstStyle/>
          <a:p>
            <a:fld id="{1CF2D47E-0AF1-4C27-801F-64E3E5BF7F72}" type="slidenum">
              <a:rPr lang="en-US" smtClean="0"/>
              <a:pPr/>
              <a:t>2</a:t>
            </a:fld>
            <a:endParaRPr lang="en-US"/>
          </a:p>
        </p:txBody>
      </p:sp>
    </p:spTree>
    <p:extLst>
      <p:ext uri="{BB962C8B-B14F-4D97-AF65-F5344CB8AC3E}">
        <p14:creationId xmlns:p14="http://schemas.microsoft.com/office/powerpoint/2010/main" val="336355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 calcmode="lin" valueType="num">
                                      <p:cBhvr additive="base">
                                        <p:cTn id="1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 calcmode="lin" valueType="num">
                                      <p:cBhvr additive="base">
                                        <p:cTn id="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 calcmode="lin" valueType="num">
                                      <p:cBhvr additive="base">
                                        <p:cTn id="2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Enslaved</a:t>
            </a:r>
          </a:p>
          <a:p>
            <a:pPr lvl="1"/>
            <a:r>
              <a:rPr lang="en-US" dirty="0"/>
              <a:t>Ex 1:8-14, Pharoah burdened them due to fear</a:t>
            </a:r>
          </a:p>
          <a:p>
            <a:pPr lvl="1"/>
            <a:r>
              <a:rPr lang="en-US" dirty="0"/>
              <a:t>Ex 6:4-9, God speaks of their burdens and bondage </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
        <p:nvSpPr>
          <p:cNvPr id="2" name="Slide Number Placeholder 1">
            <a:extLst>
              <a:ext uri="{FF2B5EF4-FFF2-40B4-BE49-F238E27FC236}">
                <a16:creationId xmlns:a16="http://schemas.microsoft.com/office/drawing/2014/main" id="{C5BBEC95-8D09-405A-AB07-869C3C590EF6}"/>
              </a:ext>
            </a:extLst>
          </p:cNvPr>
          <p:cNvSpPr>
            <a:spLocks noGrp="1"/>
          </p:cNvSpPr>
          <p:nvPr>
            <p:ph type="sldNum" sz="quarter" idx="12"/>
          </p:nvPr>
        </p:nvSpPr>
        <p:spPr/>
        <p:txBody>
          <a:bodyPr/>
          <a:lstStyle/>
          <a:p>
            <a:fld id="{1CF2D47E-0AF1-4C27-801F-64E3E5BF7F72}" type="slidenum">
              <a:rPr lang="en-US" smtClean="0"/>
              <a:pPr/>
              <a:t>3</a:t>
            </a:fld>
            <a:endParaRPr lang="en-US"/>
          </a:p>
        </p:txBody>
      </p:sp>
    </p:spTree>
    <p:extLst>
      <p:ext uri="{BB962C8B-B14F-4D97-AF65-F5344CB8AC3E}">
        <p14:creationId xmlns:p14="http://schemas.microsoft.com/office/powerpoint/2010/main" val="3285234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Promises of God</a:t>
            </a:r>
          </a:p>
          <a:p>
            <a:pPr lvl="1"/>
            <a:r>
              <a:rPr lang="en-US" dirty="0"/>
              <a:t>A Better Home</a:t>
            </a:r>
          </a:p>
          <a:p>
            <a:pPr lvl="2"/>
            <a:r>
              <a:rPr lang="en-US" dirty="0"/>
              <a:t>Gen 17:8, Abraham</a:t>
            </a:r>
          </a:p>
          <a:p>
            <a:pPr lvl="3"/>
            <a:r>
              <a:rPr lang="en-US" dirty="0"/>
              <a:t>Gen 50:23, Joseph lived to the 3rd generation of Ephraim </a:t>
            </a:r>
          </a:p>
          <a:p>
            <a:pPr lvl="3"/>
            <a:r>
              <a:rPr lang="en-US" dirty="0"/>
              <a:t>Surly family stories spoke of this promise </a:t>
            </a:r>
          </a:p>
          <a:p>
            <a:pPr lvl="2"/>
            <a:r>
              <a:rPr lang="en-US" dirty="0"/>
              <a:t>Ex 6:8, God to fulfill the promise</a:t>
            </a:r>
          </a:p>
          <a:p>
            <a:pPr lvl="1"/>
            <a:r>
              <a:rPr lang="en-US" dirty="0"/>
              <a:t>A Glorious Land</a:t>
            </a:r>
          </a:p>
          <a:p>
            <a:pPr lvl="2"/>
            <a:r>
              <a:rPr lang="en-US" dirty="0"/>
              <a:t>Ex 3:8, Num 13:27, good and large land, unto a land flowing with milk and honey</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
        <p:nvSpPr>
          <p:cNvPr id="2" name="Slide Number Placeholder 1">
            <a:extLst>
              <a:ext uri="{FF2B5EF4-FFF2-40B4-BE49-F238E27FC236}">
                <a16:creationId xmlns:a16="http://schemas.microsoft.com/office/drawing/2014/main" id="{8E98A203-0057-4DD3-AF86-535F0A4326FE}"/>
              </a:ext>
            </a:extLst>
          </p:cNvPr>
          <p:cNvSpPr>
            <a:spLocks noGrp="1"/>
          </p:cNvSpPr>
          <p:nvPr>
            <p:ph type="sldNum" sz="quarter" idx="12"/>
          </p:nvPr>
        </p:nvSpPr>
        <p:spPr/>
        <p:txBody>
          <a:bodyPr/>
          <a:lstStyle/>
          <a:p>
            <a:fld id="{1CF2D47E-0AF1-4C27-801F-64E3E5BF7F72}" type="slidenum">
              <a:rPr lang="en-US" smtClean="0"/>
              <a:pPr/>
              <a:t>4</a:t>
            </a:fld>
            <a:endParaRPr lang="en-US"/>
          </a:p>
        </p:txBody>
      </p:sp>
    </p:spTree>
    <p:extLst>
      <p:ext uri="{BB962C8B-B14F-4D97-AF65-F5344CB8AC3E}">
        <p14:creationId xmlns:p14="http://schemas.microsoft.com/office/powerpoint/2010/main" val="413801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additive="base">
                                        <p:cTn id="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anim calcmode="lin" valueType="num">
                                      <p:cBhvr additive="base">
                                        <p:cTn id="1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 calcmode="lin" valueType="num">
                                      <p:cBhvr additive="base">
                                        <p:cTn id="1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 calcmode="lin" valueType="num">
                                      <p:cBhvr additive="base">
                                        <p:cTn id="23"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anim calcmode="lin" valueType="num">
                                      <p:cBhvr additive="base">
                                        <p:cTn id="2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Promises of God</a:t>
            </a:r>
          </a:p>
          <a:p>
            <a:pPr lvl="1"/>
            <a:r>
              <a:rPr lang="en-US" dirty="0"/>
              <a:t>Provided an Advocate and Messiah</a:t>
            </a:r>
          </a:p>
          <a:p>
            <a:pPr lvl="1"/>
            <a:r>
              <a:rPr lang="en-US" dirty="0"/>
              <a:t>Ex 3:6-10, God Speaking to Moses</a:t>
            </a:r>
          </a:p>
          <a:p>
            <a:pPr lvl="1"/>
            <a:r>
              <a:rPr lang="en-US" dirty="0"/>
              <a:t>Ex 2:11-15, Act 7:23-29, Moses advocating for Israelite being abused </a:t>
            </a:r>
          </a:p>
          <a:p>
            <a:pPr lvl="1"/>
            <a:r>
              <a:rPr lang="en-US" dirty="0"/>
              <a:t>Ex 32:9-14, advocating for the Nation of Israel</a:t>
            </a:r>
          </a:p>
          <a:p>
            <a:pPr lvl="1"/>
            <a:r>
              <a:rPr lang="en-US" dirty="0"/>
              <a:t>Num 12:6-8, spoke face to face with God</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
        <p:nvSpPr>
          <p:cNvPr id="2" name="Slide Number Placeholder 1">
            <a:extLst>
              <a:ext uri="{FF2B5EF4-FFF2-40B4-BE49-F238E27FC236}">
                <a16:creationId xmlns:a16="http://schemas.microsoft.com/office/drawing/2014/main" id="{E33A925F-022C-42C8-B793-E7C586C2E675}"/>
              </a:ext>
            </a:extLst>
          </p:cNvPr>
          <p:cNvSpPr>
            <a:spLocks noGrp="1"/>
          </p:cNvSpPr>
          <p:nvPr>
            <p:ph type="sldNum" sz="quarter" idx="12"/>
          </p:nvPr>
        </p:nvSpPr>
        <p:spPr/>
        <p:txBody>
          <a:bodyPr/>
          <a:lstStyle/>
          <a:p>
            <a:fld id="{1CF2D47E-0AF1-4C27-801F-64E3E5BF7F72}" type="slidenum">
              <a:rPr lang="en-US" smtClean="0"/>
              <a:pPr/>
              <a:t>5</a:t>
            </a:fld>
            <a:endParaRPr lang="en-US"/>
          </a:p>
        </p:txBody>
      </p:sp>
    </p:spTree>
    <p:extLst>
      <p:ext uri="{BB962C8B-B14F-4D97-AF65-F5344CB8AC3E}">
        <p14:creationId xmlns:p14="http://schemas.microsoft.com/office/powerpoint/2010/main" val="35841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Faith In The Journey</a:t>
            </a:r>
          </a:p>
          <a:p>
            <a:pPr lvl="1"/>
            <a:r>
              <a:rPr lang="en-US" dirty="0"/>
              <a:t>Faith to Endure</a:t>
            </a:r>
          </a:p>
          <a:p>
            <a:pPr lvl="2"/>
            <a:r>
              <a:rPr lang="en-US" dirty="0"/>
              <a:t>Staying Focused</a:t>
            </a:r>
          </a:p>
          <a:p>
            <a:pPr lvl="2"/>
            <a:r>
              <a:rPr lang="en-US" dirty="0"/>
              <a:t>Ex 5, murmuring over problems Pharoah creates</a:t>
            </a:r>
          </a:p>
          <a:p>
            <a:pPr lvl="1"/>
            <a:r>
              <a:rPr lang="en-US" dirty="0"/>
              <a:t>Faith to Act</a:t>
            </a:r>
          </a:p>
          <a:p>
            <a:pPr lvl="2"/>
            <a:r>
              <a:rPr lang="en-US" dirty="0"/>
              <a:t>Cross Over Jordan</a:t>
            </a:r>
          </a:p>
          <a:p>
            <a:pPr lvl="3"/>
            <a:r>
              <a:rPr lang="en-US" dirty="0"/>
              <a:t>Ex 14:8-13, murmuring about Egypt Arming coming </a:t>
            </a:r>
          </a:p>
          <a:p>
            <a:pPr lvl="2"/>
            <a:r>
              <a:rPr lang="en-US" dirty="0"/>
              <a:t>Enter the Land</a:t>
            </a:r>
          </a:p>
          <a:p>
            <a:pPr lvl="3"/>
            <a:r>
              <a:rPr lang="en-US" dirty="0"/>
              <a:t>Num 13:26-33, report of the Spies</a:t>
            </a:r>
          </a:p>
          <a:p>
            <a:pPr lvl="1"/>
            <a:r>
              <a:rPr lang="en-US" dirty="0"/>
              <a:t>Murmured Much!</a:t>
            </a:r>
          </a:p>
          <a:p>
            <a:pPr lvl="2"/>
            <a:r>
              <a:rPr lang="en-US" dirty="0"/>
              <a:t>16 verses on murmuring</a:t>
            </a:r>
          </a:p>
          <a:p>
            <a:pPr lvl="2"/>
            <a:endParaRPr lang="en-US" dirty="0"/>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Allegory to Israel in Egypt</a:t>
            </a:r>
          </a:p>
        </p:txBody>
      </p:sp>
      <p:sp>
        <p:nvSpPr>
          <p:cNvPr id="2" name="Slide Number Placeholder 1">
            <a:extLst>
              <a:ext uri="{FF2B5EF4-FFF2-40B4-BE49-F238E27FC236}">
                <a16:creationId xmlns:a16="http://schemas.microsoft.com/office/drawing/2014/main" id="{57280E66-986A-42DE-9B3B-1B70045A6A69}"/>
              </a:ext>
            </a:extLst>
          </p:cNvPr>
          <p:cNvSpPr>
            <a:spLocks noGrp="1"/>
          </p:cNvSpPr>
          <p:nvPr>
            <p:ph type="sldNum" sz="quarter" idx="12"/>
          </p:nvPr>
        </p:nvSpPr>
        <p:spPr/>
        <p:txBody>
          <a:bodyPr/>
          <a:lstStyle/>
          <a:p>
            <a:fld id="{1CF2D47E-0AF1-4C27-801F-64E3E5BF7F72}" type="slidenum">
              <a:rPr lang="en-US" smtClean="0"/>
              <a:pPr/>
              <a:t>6</a:t>
            </a:fld>
            <a:endParaRPr lang="en-US"/>
          </a:p>
        </p:txBody>
      </p:sp>
    </p:spTree>
    <p:extLst>
      <p:ext uri="{BB962C8B-B14F-4D97-AF65-F5344CB8AC3E}">
        <p14:creationId xmlns:p14="http://schemas.microsoft.com/office/powerpoint/2010/main" val="371551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 calcmode="lin" valueType="num">
                                      <p:cBhvr additive="base">
                                        <p:cTn id="1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 calcmode="lin" valueType="num">
                                      <p:cBhvr additive="base">
                                        <p:cTn id="2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 calcmode="lin" valueType="num">
                                      <p:cBhvr additive="base">
                                        <p:cTn id="3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 calcmode="lin" valueType="num">
                                      <p:cBhvr additive="base">
                                        <p:cTn id="3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8">
                                            <p:txEl>
                                              <p:pRg st="9" end="9"/>
                                            </p:txEl>
                                          </p:spTgt>
                                        </p:tgtEl>
                                        <p:attrNameLst>
                                          <p:attrName>style.visibility</p:attrName>
                                        </p:attrNameLst>
                                      </p:cBhvr>
                                      <p:to>
                                        <p:strVal val="visible"/>
                                      </p:to>
                                    </p:set>
                                    <p:anim calcmode="lin" valueType="num">
                                      <p:cBhvr additive="base">
                                        <p:cTn id="45"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
                                            <p:txEl>
                                              <p:pRg st="10" end="10"/>
                                            </p:txEl>
                                          </p:spTgt>
                                        </p:tgtEl>
                                        <p:attrNameLst>
                                          <p:attrName>style.visibility</p:attrName>
                                        </p:attrNameLst>
                                      </p:cBhvr>
                                      <p:to>
                                        <p:strVal val="visible"/>
                                      </p:to>
                                    </p:set>
                                    <p:anim calcmode="lin" valueType="num">
                                      <p:cBhvr additive="base">
                                        <p:cTn id="49"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In Foreign Land</a:t>
            </a:r>
          </a:p>
          <a:p>
            <a:r>
              <a:rPr lang="en-US" dirty="0"/>
              <a:t>Prosper</a:t>
            </a:r>
          </a:p>
          <a:p>
            <a:r>
              <a:rPr lang="en-US" dirty="0"/>
              <a:t>Enslaved</a:t>
            </a:r>
          </a:p>
          <a:p>
            <a:r>
              <a:rPr lang="en-US" dirty="0"/>
              <a:t>Promises of God</a:t>
            </a:r>
          </a:p>
          <a:p>
            <a:pPr lvl="1"/>
            <a:r>
              <a:rPr lang="en-US" dirty="0"/>
              <a:t>A Better Home</a:t>
            </a:r>
          </a:p>
          <a:p>
            <a:pPr lvl="1"/>
            <a:r>
              <a:rPr lang="en-US" dirty="0"/>
              <a:t>A Glorious Land</a:t>
            </a:r>
          </a:p>
          <a:p>
            <a:pPr lvl="1"/>
            <a:r>
              <a:rPr lang="en-US" dirty="0"/>
              <a:t>An Advocate &amp; Messiah</a:t>
            </a:r>
          </a:p>
          <a:p>
            <a:r>
              <a:rPr lang="en-US" dirty="0"/>
              <a:t>Faith In The Journey</a:t>
            </a:r>
          </a:p>
          <a:p>
            <a:pPr lvl="1"/>
            <a:r>
              <a:rPr lang="en-US" dirty="0"/>
              <a:t>Faith to Endure</a:t>
            </a:r>
          </a:p>
          <a:p>
            <a:pPr lvl="1"/>
            <a:r>
              <a:rPr lang="en-US" dirty="0"/>
              <a:t>Faith Act</a:t>
            </a:r>
          </a:p>
          <a:p>
            <a:pPr lvl="1"/>
            <a:r>
              <a:rPr lang="en-US" dirty="0"/>
              <a:t>Murmuring?</a:t>
            </a:r>
          </a:p>
          <a:p>
            <a:r>
              <a:rPr lang="en-US" dirty="0"/>
              <a:t>Played out in our Lives</a:t>
            </a:r>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Application</a:t>
            </a:r>
          </a:p>
        </p:txBody>
      </p:sp>
      <p:sp>
        <p:nvSpPr>
          <p:cNvPr id="2" name="Slide Number Placeholder 1">
            <a:extLst>
              <a:ext uri="{FF2B5EF4-FFF2-40B4-BE49-F238E27FC236}">
                <a16:creationId xmlns:a16="http://schemas.microsoft.com/office/drawing/2014/main" id="{0244AF2B-2094-4633-9DB3-CB6E1EA93C11}"/>
              </a:ext>
            </a:extLst>
          </p:cNvPr>
          <p:cNvSpPr>
            <a:spLocks noGrp="1"/>
          </p:cNvSpPr>
          <p:nvPr>
            <p:ph type="sldNum" sz="quarter" idx="12"/>
          </p:nvPr>
        </p:nvSpPr>
        <p:spPr/>
        <p:txBody>
          <a:bodyPr/>
          <a:lstStyle/>
          <a:p>
            <a:fld id="{1CF2D47E-0AF1-4C27-801F-64E3E5BF7F72}" type="slidenum">
              <a:rPr lang="en-US" smtClean="0"/>
              <a:pPr/>
              <a:t>7</a:t>
            </a:fld>
            <a:endParaRPr lang="en-US"/>
          </a:p>
        </p:txBody>
      </p:sp>
    </p:spTree>
    <p:extLst>
      <p:ext uri="{BB962C8B-B14F-4D97-AF65-F5344CB8AC3E}">
        <p14:creationId xmlns:p14="http://schemas.microsoft.com/office/powerpoint/2010/main" val="310558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 calcmode="lin" valueType="num">
                                      <p:cBhvr additive="base">
                                        <p:cTn id="2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 calcmode="lin" valueType="num">
                                      <p:cBhvr additive="base">
                                        <p:cTn id="3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 calcmode="lin" valueType="num">
                                      <p:cBhvr additive="base">
                                        <p:cTn id="3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xEl>
                                              <p:pRg st="7" end="7"/>
                                            </p:txEl>
                                          </p:spTgt>
                                        </p:tgtEl>
                                        <p:attrNameLst>
                                          <p:attrName>style.visibility</p:attrName>
                                        </p:attrNameLst>
                                      </p:cBhvr>
                                      <p:to>
                                        <p:strVal val="visible"/>
                                      </p:to>
                                    </p:set>
                                    <p:anim calcmode="lin" valueType="num">
                                      <p:cBhvr additive="base">
                                        <p:cTn id="4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 calcmode="lin" valueType="num">
                                      <p:cBhvr additive="base">
                                        <p:cTn id="47"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
                                            <p:txEl>
                                              <p:pRg st="9" end="9"/>
                                            </p:txEl>
                                          </p:spTgt>
                                        </p:tgtEl>
                                        <p:attrNameLst>
                                          <p:attrName>style.visibility</p:attrName>
                                        </p:attrNameLst>
                                      </p:cBhvr>
                                      <p:to>
                                        <p:strVal val="visible"/>
                                      </p:to>
                                    </p:set>
                                    <p:anim calcmode="lin" valueType="num">
                                      <p:cBhvr additive="base">
                                        <p:cTn id="51"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8">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
                                            <p:txEl>
                                              <p:pRg st="10" end="10"/>
                                            </p:txEl>
                                          </p:spTgt>
                                        </p:tgtEl>
                                        <p:attrNameLst>
                                          <p:attrName>style.visibility</p:attrName>
                                        </p:attrNameLst>
                                      </p:cBhvr>
                                      <p:to>
                                        <p:strVal val="visible"/>
                                      </p:to>
                                    </p:set>
                                    <p:anim calcmode="lin" valueType="num">
                                      <p:cBhvr additive="base">
                                        <p:cTn id="55"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8">
                                            <p:txEl>
                                              <p:pRg st="11" end="11"/>
                                            </p:txEl>
                                          </p:spTgt>
                                        </p:tgtEl>
                                        <p:attrNameLst>
                                          <p:attrName>style.visibility</p:attrName>
                                        </p:attrNameLst>
                                      </p:cBhvr>
                                      <p:to>
                                        <p:strVal val="visible"/>
                                      </p:to>
                                    </p:set>
                                    <p:anim calcmode="lin" valueType="num">
                                      <p:cBhvr additive="base">
                                        <p:cTn id="61"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107370" y="457200"/>
            <a:ext cx="3124203" cy="2852928"/>
          </a:xfrm>
        </p:spPr>
        <p:txBody>
          <a:bodyPr>
            <a:normAutofit/>
          </a:bodyPr>
          <a:lstStyle/>
          <a:p>
            <a:r>
              <a:rPr lang="en-US" dirty="0"/>
              <a:t>Our Pilgrimage</a:t>
            </a:r>
          </a:p>
        </p:txBody>
      </p:sp>
      <p:sp>
        <p:nvSpPr>
          <p:cNvPr id="8" name="Content Placeholder 7">
            <a:extLst>
              <a:ext uri="{FF2B5EF4-FFF2-40B4-BE49-F238E27FC236}">
                <a16:creationId xmlns:a16="http://schemas.microsoft.com/office/drawing/2014/main" id="{278B8AB9-CCD9-4331-B01C-F3CF739795DD}"/>
              </a:ext>
            </a:extLst>
          </p:cNvPr>
          <p:cNvSpPr>
            <a:spLocks noGrp="1"/>
          </p:cNvSpPr>
          <p:nvPr>
            <p:ph idx="1"/>
          </p:nvPr>
        </p:nvSpPr>
        <p:spPr>
          <a:xfrm>
            <a:off x="3446448" y="136525"/>
            <a:ext cx="5479343" cy="6616123"/>
          </a:xfrm>
        </p:spPr>
        <p:txBody>
          <a:bodyPr>
            <a:normAutofit/>
          </a:bodyPr>
          <a:lstStyle/>
          <a:p>
            <a:r>
              <a:rPr lang="en-US" dirty="0"/>
              <a:t>Pilgrims to our Nation</a:t>
            </a:r>
          </a:p>
          <a:p>
            <a:pPr lvl="1"/>
            <a:r>
              <a:rPr lang="en-US" dirty="0"/>
              <a:t>Not Many Generations ago</a:t>
            </a:r>
          </a:p>
          <a:p>
            <a:pPr lvl="1"/>
            <a:r>
              <a:rPr lang="en-US" dirty="0"/>
              <a:t>Passion for Change, Something Better</a:t>
            </a:r>
          </a:p>
          <a:p>
            <a:endParaRPr lang="en-US" dirty="0"/>
          </a:p>
        </p:txBody>
      </p:sp>
      <p:sp>
        <p:nvSpPr>
          <p:cNvPr id="9" name="Text Placeholder 8">
            <a:extLst>
              <a:ext uri="{FF2B5EF4-FFF2-40B4-BE49-F238E27FC236}">
                <a16:creationId xmlns:a16="http://schemas.microsoft.com/office/drawing/2014/main" id="{3C9D444A-FAA1-455F-931B-05666A325A58}"/>
              </a:ext>
            </a:extLst>
          </p:cNvPr>
          <p:cNvSpPr>
            <a:spLocks noGrp="1"/>
          </p:cNvSpPr>
          <p:nvPr>
            <p:ph type="body" sz="half" idx="2"/>
          </p:nvPr>
        </p:nvSpPr>
        <p:spPr>
          <a:xfrm>
            <a:off x="107370" y="3484210"/>
            <a:ext cx="3124203" cy="2384778"/>
          </a:xfrm>
        </p:spPr>
        <p:txBody>
          <a:bodyPr/>
          <a:lstStyle/>
          <a:p>
            <a:r>
              <a:rPr lang="en-US" dirty="0"/>
              <a:t>Application</a:t>
            </a:r>
          </a:p>
        </p:txBody>
      </p:sp>
      <p:sp>
        <p:nvSpPr>
          <p:cNvPr id="2" name="Slide Number Placeholder 1">
            <a:extLst>
              <a:ext uri="{FF2B5EF4-FFF2-40B4-BE49-F238E27FC236}">
                <a16:creationId xmlns:a16="http://schemas.microsoft.com/office/drawing/2014/main" id="{FAC70C97-D09F-4F24-8DE8-6692F0D2C8D0}"/>
              </a:ext>
            </a:extLst>
          </p:cNvPr>
          <p:cNvSpPr>
            <a:spLocks noGrp="1"/>
          </p:cNvSpPr>
          <p:nvPr>
            <p:ph type="sldNum" sz="quarter" idx="12"/>
          </p:nvPr>
        </p:nvSpPr>
        <p:spPr/>
        <p:txBody>
          <a:bodyPr/>
          <a:lstStyle/>
          <a:p>
            <a:fld id="{1CF2D47E-0AF1-4C27-801F-64E3E5BF7F72}" type="slidenum">
              <a:rPr lang="en-US" smtClean="0"/>
              <a:pPr/>
              <a:t>8</a:t>
            </a:fld>
            <a:endParaRPr lang="en-US"/>
          </a:p>
        </p:txBody>
      </p:sp>
    </p:spTree>
    <p:extLst>
      <p:ext uri="{BB962C8B-B14F-4D97-AF65-F5344CB8AC3E}">
        <p14:creationId xmlns:p14="http://schemas.microsoft.com/office/powerpoint/2010/main" val="11212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D63608-B885-4984-A635-076E30ACB195}"/>
              </a:ext>
            </a:extLst>
          </p:cNvPr>
          <p:cNvSpPr>
            <a:spLocks noGrp="1"/>
          </p:cNvSpPr>
          <p:nvPr>
            <p:ph type="title"/>
          </p:nvPr>
        </p:nvSpPr>
        <p:spPr/>
        <p:txBody>
          <a:bodyPr/>
          <a:lstStyle/>
          <a:p>
            <a:endParaRPr lang="en-US"/>
          </a:p>
        </p:txBody>
      </p:sp>
      <p:pic>
        <p:nvPicPr>
          <p:cNvPr id="10" name="Picture 9" descr="GG-GrandPa Carlo Tomasino">
            <a:extLst>
              <a:ext uri="{FF2B5EF4-FFF2-40B4-BE49-F238E27FC236}">
                <a16:creationId xmlns:a16="http://schemas.microsoft.com/office/drawing/2014/main" id="{8432EF11-A554-49B1-82D4-2188D5C899B7}"/>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7681" y="0"/>
            <a:ext cx="4836319" cy="7035784"/>
          </a:xfrm>
          <a:prstGeom prst="rect">
            <a:avLst/>
          </a:prstGeom>
        </p:spPr>
      </p:pic>
      <p:pic>
        <p:nvPicPr>
          <p:cNvPr id="12" name="Picture 11" descr="Grandpa Ward 60's">
            <a:extLst>
              <a:ext uri="{FF2B5EF4-FFF2-40B4-BE49-F238E27FC236}">
                <a16:creationId xmlns:a16="http://schemas.microsoft.com/office/drawing/2014/main" id="{9E5107D5-741D-4B04-A8FD-D64A9042B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95" y="-1"/>
            <a:ext cx="4243372" cy="7035785"/>
          </a:xfrm>
          <a:prstGeom prst="rect">
            <a:avLst/>
          </a:prstGeom>
        </p:spPr>
      </p:pic>
      <p:sp>
        <p:nvSpPr>
          <p:cNvPr id="2" name="Slide Number Placeholder 1">
            <a:extLst>
              <a:ext uri="{FF2B5EF4-FFF2-40B4-BE49-F238E27FC236}">
                <a16:creationId xmlns:a16="http://schemas.microsoft.com/office/drawing/2014/main" id="{EF5605E6-20F9-47D4-84EC-90C1F991B11A}"/>
              </a:ext>
            </a:extLst>
          </p:cNvPr>
          <p:cNvSpPr>
            <a:spLocks noGrp="1"/>
          </p:cNvSpPr>
          <p:nvPr>
            <p:ph type="sldNum" sz="quarter" idx="12"/>
          </p:nvPr>
        </p:nvSpPr>
        <p:spPr/>
        <p:txBody>
          <a:bodyPr/>
          <a:lstStyle/>
          <a:p>
            <a:fld id="{1CF2D47E-0AF1-4C27-801F-64E3E5BF7F72}" type="slidenum">
              <a:rPr lang="en-US" smtClean="0"/>
              <a:t>9</a:t>
            </a:fld>
            <a:endParaRPr lang="en-US"/>
          </a:p>
        </p:txBody>
      </p:sp>
    </p:spTree>
    <p:extLst>
      <p:ext uri="{BB962C8B-B14F-4D97-AF65-F5344CB8AC3E}">
        <p14:creationId xmlns:p14="http://schemas.microsoft.com/office/powerpoint/2010/main" val="2368820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6C1181-BC39-4A13-875B-0418FE6BBE2D}"/>
              </a:ext>
            </a:extLst>
          </p:cNvPr>
          <p:cNvSpPr>
            <a:spLocks noGrp="1"/>
          </p:cNvSpPr>
          <p:nvPr>
            <p:ph type="title"/>
          </p:nvPr>
        </p:nvSpPr>
        <p:spPr>
          <a:xfrm>
            <a:off x="532521" y="146914"/>
            <a:ext cx="8444084" cy="871393"/>
          </a:xfrm>
        </p:spPr>
        <p:txBody>
          <a:bodyPr>
            <a:normAutofit/>
          </a:bodyPr>
          <a:lstStyle/>
          <a:p>
            <a:r>
              <a:rPr lang="en-US" dirty="0"/>
              <a:t>Our Pilgrimage</a:t>
            </a:r>
          </a:p>
        </p:txBody>
      </p:sp>
      <p:sp>
        <p:nvSpPr>
          <p:cNvPr id="9" name="Content Placeholder 8">
            <a:extLst>
              <a:ext uri="{FF2B5EF4-FFF2-40B4-BE49-F238E27FC236}">
                <a16:creationId xmlns:a16="http://schemas.microsoft.com/office/drawing/2014/main" id="{15C6EB7A-5DB8-4202-B733-62B61335BAB7}"/>
              </a:ext>
            </a:extLst>
          </p:cNvPr>
          <p:cNvSpPr>
            <a:spLocks noGrp="1"/>
          </p:cNvSpPr>
          <p:nvPr>
            <p:ph idx="1"/>
          </p:nvPr>
        </p:nvSpPr>
        <p:spPr>
          <a:xfrm>
            <a:off x="532522" y="1392382"/>
            <a:ext cx="8444084" cy="4779817"/>
          </a:xfrm>
        </p:spPr>
        <p:txBody>
          <a:bodyPr>
            <a:normAutofit fontScale="62500" lnSpcReduction="20000"/>
          </a:bodyPr>
          <a:lstStyle/>
          <a:p>
            <a:r>
              <a:rPr lang="en-US" dirty="0"/>
              <a:t>Rev 22:1-5:</a:t>
            </a:r>
          </a:p>
          <a:p>
            <a:r>
              <a:rPr lang="en-US" dirty="0"/>
              <a:t>1 And he shewed me a pure river of water of life, clear as crystal, proceeding out of the throne of God and of the Lamb.</a:t>
            </a:r>
          </a:p>
          <a:p>
            <a:r>
              <a:rPr lang="en-US" dirty="0"/>
              <a:t>2 In the midst of the street of it, and on either side of the river, was there the tree of life, which bare twelve manner of fruits, and yielded her fruit every month: and the leaves of the tree were for the healing of the nations.</a:t>
            </a:r>
          </a:p>
          <a:p>
            <a:r>
              <a:rPr lang="en-US" dirty="0"/>
              <a:t>3 And there shall be no more curse: but the throne of God and of the Lamb shall be in it; and his servants shall serve him:</a:t>
            </a:r>
          </a:p>
          <a:p>
            <a:r>
              <a:rPr lang="en-US" dirty="0"/>
              <a:t>4 And they shall see his face; and his name shall be in their foreheads.</a:t>
            </a:r>
          </a:p>
          <a:p>
            <a:r>
              <a:rPr lang="en-US" dirty="0"/>
              <a:t>5 And there shall be no night there; and they need no candle, neither light of the sun; for the Lord God giveth them light: and they shall reign for ever and ever.</a:t>
            </a:r>
          </a:p>
          <a:p>
            <a:endParaRPr lang="en-US" dirty="0"/>
          </a:p>
        </p:txBody>
      </p:sp>
      <p:sp>
        <p:nvSpPr>
          <p:cNvPr id="2" name="Slide Number Placeholder 1">
            <a:extLst>
              <a:ext uri="{FF2B5EF4-FFF2-40B4-BE49-F238E27FC236}">
                <a16:creationId xmlns:a16="http://schemas.microsoft.com/office/drawing/2014/main" id="{76823C0F-2FF4-48F6-B677-558AF76946BE}"/>
              </a:ext>
            </a:extLst>
          </p:cNvPr>
          <p:cNvSpPr>
            <a:spLocks noGrp="1"/>
          </p:cNvSpPr>
          <p:nvPr>
            <p:ph type="sldNum" sz="quarter" idx="12"/>
          </p:nvPr>
        </p:nvSpPr>
        <p:spPr/>
        <p:txBody>
          <a:bodyPr/>
          <a:lstStyle/>
          <a:p>
            <a:fld id="{1CF2D47E-0AF1-4C27-801F-64E3E5BF7F72}" type="slidenum">
              <a:rPr lang="en-US" smtClean="0"/>
              <a:t>10</a:t>
            </a:fld>
            <a:endParaRPr lang="en-US"/>
          </a:p>
        </p:txBody>
      </p:sp>
    </p:spTree>
    <p:extLst>
      <p:ext uri="{BB962C8B-B14F-4D97-AF65-F5344CB8AC3E}">
        <p14:creationId xmlns:p14="http://schemas.microsoft.com/office/powerpoint/2010/main" val="1120486468"/>
      </p:ext>
    </p:extLst>
  </p:cSld>
  <p:clrMapOvr>
    <a:masterClrMapping/>
  </p:clrMapOvr>
</p:sld>
</file>

<file path=ppt/theme/theme1.xml><?xml version="1.0" encoding="utf-8"?>
<a:theme xmlns:a="http://schemas.openxmlformats.org/drawingml/2006/main" name="StreetscapeVTI">
  <a:themeElements>
    <a:clrScheme name="AnalogousFromRegularSeedRightStep">
      <a:dk1>
        <a:srgbClr val="000000"/>
      </a:dk1>
      <a:lt1>
        <a:srgbClr val="FFFFFF"/>
      </a:lt1>
      <a:dk2>
        <a:srgbClr val="202938"/>
      </a:dk2>
      <a:lt2>
        <a:srgbClr val="E8E3E2"/>
      </a:lt2>
      <a:accent1>
        <a:srgbClr val="4DABC3"/>
      </a:accent1>
      <a:accent2>
        <a:srgbClr val="3B68B1"/>
      </a:accent2>
      <a:accent3>
        <a:srgbClr val="514DC3"/>
      </a:accent3>
      <a:accent4>
        <a:srgbClr val="713BB1"/>
      </a:accent4>
      <a:accent5>
        <a:srgbClr val="B44DC3"/>
      </a:accent5>
      <a:accent6>
        <a:srgbClr val="B13B8F"/>
      </a:accent6>
      <a:hlink>
        <a:srgbClr val="BF593F"/>
      </a:hlink>
      <a:folHlink>
        <a:srgbClr val="7F7F7F"/>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eetscapeVTI" id="{B20F88EA-96D0-4E96-9207-A1488DAC5867}" vid="{3F7E5CFE-E584-4E58-A75E-141AC45B14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TotalTime>
  <Words>526</Words>
  <Application>Microsoft Office PowerPoint</Application>
  <PresentationFormat>On-screen Show (4:3)</PresentationFormat>
  <Paragraphs>85</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Meiryo</vt:lpstr>
      <vt:lpstr>Arial</vt:lpstr>
      <vt:lpstr>Calibri</vt:lpstr>
      <vt:lpstr>Consolas</vt:lpstr>
      <vt:lpstr>Franklin Gothic Heavy</vt:lpstr>
      <vt:lpstr>Wingdings</vt:lpstr>
      <vt:lpstr>StreetscapeVTI</vt:lpstr>
      <vt:lpstr>Our Pilgrimage</vt:lpstr>
      <vt:lpstr>Our Pilgrimage</vt:lpstr>
      <vt:lpstr>Our Pilgrimage</vt:lpstr>
      <vt:lpstr>Our Pilgrimage</vt:lpstr>
      <vt:lpstr>Our Pilgrimage</vt:lpstr>
      <vt:lpstr>Our Pilgrimage</vt:lpstr>
      <vt:lpstr>Our Pilgrimage</vt:lpstr>
      <vt:lpstr>Our Pilgrimage</vt:lpstr>
      <vt:lpstr>PowerPoint Presentation</vt:lpstr>
      <vt:lpstr>Our Pilgrimage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Pilgrimage</dc:title>
  <dc:creator>Ross Ward</dc:creator>
  <cp:lastModifiedBy>Ross Ward</cp:lastModifiedBy>
  <cp:revision>31</cp:revision>
  <dcterms:created xsi:type="dcterms:W3CDTF">2021-09-27T15:09:50Z</dcterms:created>
  <dcterms:modified xsi:type="dcterms:W3CDTF">2021-10-10T11:53:44Z</dcterms:modified>
</cp:coreProperties>
</file>