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1"/>
  </p:notesMasterIdLst>
  <p:handoutMasterIdLst>
    <p:handoutMasterId r:id="rId12"/>
  </p:handoutMasterIdLst>
  <p:sldIdLst>
    <p:sldId id="274" r:id="rId2"/>
    <p:sldId id="264" r:id="rId3"/>
    <p:sldId id="266" r:id="rId4"/>
    <p:sldId id="278" r:id="rId5"/>
    <p:sldId id="275" r:id="rId6"/>
    <p:sldId id="279" r:id="rId7"/>
    <p:sldId id="265" r:id="rId8"/>
    <p:sldId id="276" r:id="rId9"/>
    <p:sldId id="27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77365" autoAdjust="0"/>
  </p:normalViewPr>
  <p:slideViewPr>
    <p:cSldViewPr snapToGrid="0">
      <p:cViewPr varScale="1">
        <p:scale>
          <a:sx n="56" d="100"/>
          <a:sy n="56" d="100"/>
        </p:scale>
        <p:origin x="1788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85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60FF6-4F02-41AF-9D79-9820270FCBD6}" type="datetimeFigureOut">
              <a:rPr lang="en-US" smtClean="0"/>
              <a:t>9/25/2021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7CFDA-6ECB-4984-BC1D-18C52F4245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25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609C5-75BB-4414-9338-7A1C0CAD17B5}" type="datetimeFigureOut">
              <a:rPr lang="en-US" smtClean="0"/>
              <a:t>9/25/2021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BF0A6-9DE7-4D4F-86C7-D6F614E294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90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Genesis 2:8-9 – Garden provided what was needed</a:t>
            </a:r>
          </a:p>
          <a:p>
            <a:r>
              <a:rPr lang="en-US" dirty="0"/>
              <a:t>Genesis 2:15 – Adam cared for the garden but his efforts were easy and fruitful</a:t>
            </a:r>
          </a:p>
          <a:p>
            <a:r>
              <a:rPr lang="en-US" dirty="0"/>
              <a:t>Sinned which separated him from God – Isaiah 59:2</a:t>
            </a:r>
          </a:p>
          <a:p>
            <a:r>
              <a:rPr lang="en-US" dirty="0"/>
              <a:t>Genesis 3:17-19 – Had to work hard and deal with problems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BF0A6-9DE7-4D4F-86C7-D6F614E2948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642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Thessalonians 5:11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BF0A6-9DE7-4D4F-86C7-D6F614E2948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134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1714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2">
                  <a:lumMod val="40000"/>
                  <a:lumOff val="6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4509135" y="359898"/>
            <a:ext cx="4330065" cy="2424866"/>
          </a:xfrm>
        </p:spPr>
        <p:txBody>
          <a:bodyPr anchor="ctr">
            <a:normAutofit/>
          </a:bodyPr>
          <a:lstStyle>
            <a:lvl1pPr algn="ctr">
              <a:defRPr sz="4400" b="1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pic>
        <p:nvPicPr>
          <p:cNvPr id="2" name="Picture 1" descr="Close up of a light bulb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4398264" cy="6851904"/>
          </a:xfrm>
          <a:prstGeom prst="rect">
            <a:avLst/>
          </a:prstGeom>
        </p:spPr>
      </p:pic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4509135" y="3446800"/>
            <a:ext cx="4330065" cy="1752600"/>
          </a:xfrm>
        </p:spPr>
        <p:txBody>
          <a:bodyPr tIns="0" anchor="ctr">
            <a:normAutofit/>
          </a:bodyPr>
          <a:lstStyle>
            <a:lvl1pPr marL="20574" indent="0" algn="ctr">
              <a:buNone/>
              <a:defRPr sz="3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en-US" dirty="0"/>
              <a:t>Click to edit Master subtitle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3E7ED-526C-43D7-BA41-7DEE51FD568E}" type="datetime1">
              <a:rPr lang="en-US" smtClean="0"/>
              <a:t>9/25/2021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9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61722" indent="0">
              <a:buNone/>
              <a:defRPr sz="3600" b="1"/>
            </a:lvl1pPr>
            <a:lvl2pPr marL="519113" indent="-519113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358775">
              <a:buSzPct val="85000"/>
              <a:buFont typeface="Wingdings" panose="05000000000000000000" pitchFamily="2" charset="2"/>
              <a:buChar char="Ø"/>
              <a:defRPr sz="3200"/>
            </a:lvl3pPr>
            <a:lvl4pPr marL="1257300" indent="-358775">
              <a:buSzPct val="85000"/>
              <a:buFont typeface="Wingdings" panose="05000000000000000000" pitchFamily="2" charset="2"/>
              <a:buChar char="q"/>
              <a:defRPr sz="2400"/>
            </a:lvl4pPr>
            <a:lvl5pPr marL="1319213" indent="-136525">
              <a:defRPr sz="2400"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65177-F084-49E7-ADEE-00812B3D582B}" type="datetime1">
              <a:rPr lang="en-US" smtClean="0"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11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28" y="287338"/>
            <a:ext cx="2743200" cy="2343468"/>
          </a:xfrm>
        </p:spPr>
        <p:txBody>
          <a:bodyPr anchor="ctr">
            <a:noAutofit/>
          </a:bodyPr>
          <a:lstStyle>
            <a:lvl1pPr algn="ctr">
              <a:buNone/>
              <a:defRPr sz="3600" b="1">
                <a:effectLst/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0BC9A-EBF0-4E12-A1D3-DD221366B0A1}" type="datetime1">
              <a:rPr lang="en-US" smtClean="0"/>
              <a:t>9/25/2021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0ED2A8-8D68-46B0-A745-5EF449F23AF0}"/>
              </a:ext>
            </a:extLst>
          </p:cNvPr>
          <p:cNvCxnSpPr>
            <a:cxnSpLocks/>
          </p:cNvCxnSpPr>
          <p:nvPr userDrawn="1"/>
        </p:nvCxnSpPr>
        <p:spPr>
          <a:xfrm>
            <a:off x="3054927" y="0"/>
            <a:ext cx="0" cy="6858000"/>
          </a:xfrm>
          <a:prstGeom prst="line">
            <a:avLst/>
          </a:prstGeom>
          <a:ln w="190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5EF94E-8486-4322-BE75-2B73D1046A7A}"/>
              </a:ext>
            </a:extLst>
          </p:cNvPr>
          <p:cNvCxnSpPr>
            <a:cxnSpLocks/>
          </p:cNvCxnSpPr>
          <p:nvPr userDrawn="1"/>
        </p:nvCxnSpPr>
        <p:spPr>
          <a:xfrm>
            <a:off x="0" y="2992582"/>
            <a:ext cx="3054927" cy="0"/>
          </a:xfrm>
          <a:prstGeom prst="line">
            <a:avLst/>
          </a:prstGeom>
          <a:ln w="190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F380E40-6D40-41E5-BB7E-BDD6689EA8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/>
          <a:lstStyle>
            <a:lvl1pPr marL="61722" indent="0">
              <a:buNone/>
              <a:defRPr sz="3600" b="1"/>
            </a:lvl1pPr>
            <a:lvl2pPr marL="404813" indent="-404813">
              <a:buSzPct val="85000"/>
              <a:buFont typeface="Wingdings" panose="05000000000000000000" pitchFamily="2" charset="2"/>
              <a:buChar char="v"/>
              <a:defRPr sz="3200"/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/>
            </a:lvl3pPr>
            <a:lvl4pPr marL="1143000" indent="-336550">
              <a:buSzPct val="85000"/>
              <a:buFont typeface="Wingdings" panose="05000000000000000000" pitchFamily="2" charset="2"/>
              <a:buChar char="q"/>
              <a:defRPr sz="2400"/>
            </a:lvl4pPr>
            <a:lvl5pPr marL="1257300" indent="-136525">
              <a:defRPr sz="20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92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4FCC-F745-44A0-B2E4-C91714F31EB6}" type="datetime1">
              <a:rPr lang="en-US" smtClean="0"/>
              <a:t>9/25/2021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1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066800" y="-54"/>
            <a:ext cx="807409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455" y="2600325"/>
            <a:ext cx="7624737" cy="2286000"/>
          </a:xfrm>
        </p:spPr>
        <p:txBody>
          <a:bodyPr anchor="t"/>
          <a:lstStyle>
            <a:lvl1pPr algn="l">
              <a:lnSpc>
                <a:spcPts val="3375"/>
              </a:lnSpc>
              <a:buNone/>
              <a:defRPr sz="3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pic>
        <p:nvPicPr>
          <p:cNvPr id="14" name="Picture 13" descr="Close up of light filament of a half bulb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83809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455" y="1066800"/>
            <a:ext cx="7624737" cy="1509712"/>
          </a:xfrm>
        </p:spPr>
        <p:txBody>
          <a:bodyPr anchor="b"/>
          <a:lstStyle>
            <a:lvl1pPr marL="13716" indent="0">
              <a:lnSpc>
                <a:spcPts val="1725"/>
              </a:lnSpc>
              <a:spcBef>
                <a:spcPts val="0"/>
              </a:spcBef>
              <a:buNone/>
              <a:defRPr sz="1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39ED-27B9-4997-BF90-3A238D0607E9}" type="datetime1">
              <a:rPr lang="en-US" smtClean="0"/>
              <a:t>9/25/2021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70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3375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0EA4-DCC4-4D4C-953F-F31E92EE505C}" type="datetime1">
              <a:rPr lang="en-US" smtClean="0"/>
              <a:t>9/25/2021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50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2F08-6BA5-45A1-80AB-C11AC921B6C6}" type="datetime1">
              <a:rPr lang="en-US" smtClean="0"/>
              <a:t>9/25/2021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5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82A9-7CD7-4D15-868B-D8AF30864858}" type="datetime1">
              <a:rPr lang="en-US" smtClean="0"/>
              <a:t>9/25/2021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34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153400" cy="1162050"/>
          </a:xfrm>
          <a:ln>
            <a:noFill/>
          </a:ln>
        </p:spPr>
        <p:txBody>
          <a:bodyPr anchor="b"/>
          <a:lstStyle>
            <a:lvl1pPr algn="l">
              <a:lnSpc>
                <a:spcPts val="1500"/>
              </a:lnSpc>
              <a:buNone/>
              <a:defRPr sz="165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2"/>
            <a:ext cx="8153400" cy="399256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8153400" cy="698500"/>
          </a:xfrm>
        </p:spPr>
        <p:txBody>
          <a:bodyPr/>
          <a:lstStyle>
            <a:lvl1pPr marL="34290" indent="0">
              <a:lnSpc>
                <a:spcPct val="100000"/>
              </a:lnSpc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BC6A-4AB7-47F1-904A-90BC8DD816B4}" type="datetime1">
              <a:rPr lang="en-US" smtClean="0"/>
              <a:t>9/25/2021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23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 descr="Close up of a light bulb"/>
          <p:cNvGrpSpPr/>
          <p:nvPr userDrawn="1"/>
        </p:nvGrpSpPr>
        <p:grpSpPr>
          <a:xfrm>
            <a:off x="0" y="0"/>
            <a:ext cx="9141714" cy="6858000"/>
            <a:chOff x="0" y="0"/>
            <a:chExt cx="12188952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12188952" cy="685800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445079" cy="6858000"/>
            </a:xfrm>
            <a:prstGeom prst="rect">
              <a:avLst/>
            </a:prstGeom>
          </p:spPr>
        </p:pic>
      </p:grp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900">
                <a:solidFill>
                  <a:schemeClr val="tx1"/>
                </a:solidFill>
              </a:defRPr>
            </a:lvl1pPr>
            <a:extLst/>
          </a:lstStyle>
          <a:p>
            <a:fld id="{7157590A-740B-4548-A79B-F8E5167210D0}" type="datetime1">
              <a:rPr lang="en-US" smtClean="0"/>
              <a:t>9/25/2021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900"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lang="en-US" dirty="0"/>
              <a:t>Add a footer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900">
                <a:solidFill>
                  <a:schemeClr val="tx1"/>
                </a:solidFill>
                <a:effectLst/>
              </a:defRPr>
            </a:lvl1pPr>
            <a:extLst/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9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5" r:id="rId3"/>
    <p:sldLayoutId id="2147483700" r:id="rId4"/>
    <p:sldLayoutId id="2147483699" r:id="rId5"/>
    <p:sldLayoutId id="2147483701" r:id="rId6"/>
    <p:sldLayoutId id="2147483702" r:id="rId7"/>
    <p:sldLayoutId id="2147483703" r:id="rId8"/>
    <p:sldLayoutId id="214748370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225" b="0" kern="1200">
          <a:solidFill>
            <a:schemeClr val="accent1"/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274320" indent="-212598" algn="l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8308" algn="l" rtl="0" eaLnBrk="1" latinLnBrk="0" hangingPunct="1">
        <a:lnSpc>
          <a:spcPct val="100000"/>
        </a:lnSpc>
        <a:spcBef>
          <a:spcPts val="413"/>
        </a:spcBef>
        <a:buClr>
          <a:schemeClr val="accent1"/>
        </a:buClr>
        <a:buFont typeface="Verdana"/>
        <a:buChar char="◦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65226" indent="-17145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130302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73836" indent="-13716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" indent="-13716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30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59791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avid and Goliath retold…. When does the underdog win? | by Mark J Attard |  Medium">
            <a:extLst>
              <a:ext uri="{FF2B5EF4-FFF2-40B4-BE49-F238E27FC236}">
                <a16:creationId xmlns:a16="http://schemas.microsoft.com/office/drawing/2014/main" id="{3F1C2C29-F8A9-4089-8488-0BA00E4B4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70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11089C8-8778-47C5-9307-216CBB53802B}"/>
              </a:ext>
            </a:extLst>
          </p:cNvPr>
          <p:cNvSpPr txBox="1">
            <a:spLocks/>
          </p:cNvSpPr>
          <p:nvPr/>
        </p:nvSpPr>
        <p:spPr>
          <a:xfrm>
            <a:off x="5393635" y="359898"/>
            <a:ext cx="3445565" cy="2424866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225" b="0" kern="120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3600" b="1" dirty="0"/>
              <a:t>Trusting In God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890D1B-4801-47D1-B9F5-8409821C9FE9}"/>
              </a:ext>
            </a:extLst>
          </p:cNvPr>
          <p:cNvSpPr txBox="1">
            <a:spLocks/>
          </p:cNvSpPr>
          <p:nvPr/>
        </p:nvSpPr>
        <p:spPr>
          <a:xfrm>
            <a:off x="5486400" y="3446800"/>
            <a:ext cx="3352800" cy="1752600"/>
          </a:xfrm>
          <a:prstGeom prst="rect">
            <a:avLst/>
          </a:prstGeom>
        </p:spPr>
        <p:txBody>
          <a:bodyPr/>
          <a:lstStyle>
            <a:lvl1pPr marL="274320" indent="-212598" algn="l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0060" indent="-178308" algn="l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1"/>
              </a:buClr>
              <a:buFont typeface="Verdana"/>
              <a:buChar char="◦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5226" indent="-17145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22960" indent="-130302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3836" indent="-13716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31570" indent="-13716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9304" indent="-13716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" indent="-13716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7914" indent="-13716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/>
              <a:t>I Samuel 17:37</a:t>
            </a:r>
          </a:p>
        </p:txBody>
      </p:sp>
    </p:spTree>
    <p:extLst>
      <p:ext uri="{BB962C8B-B14F-4D97-AF65-F5344CB8AC3E}">
        <p14:creationId xmlns:p14="http://schemas.microsoft.com/office/powerpoint/2010/main" val="142679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Trusting In God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Dealing With Problems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244548" cy="6321425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US" u="sng" dirty="0"/>
              <a:t>King Saul’s Problem:</a:t>
            </a:r>
            <a:r>
              <a:rPr lang="en-US" dirty="0"/>
              <a:t> What to do about Goliath?</a:t>
            </a:r>
          </a:p>
          <a:p>
            <a:pPr lvl="1"/>
            <a:r>
              <a:rPr lang="en-US" dirty="0"/>
              <a:t>What to do about Goliath</a:t>
            </a:r>
          </a:p>
          <a:p>
            <a:pPr lvl="2"/>
            <a:r>
              <a:rPr lang="en-US" dirty="0"/>
              <a:t>Led to dismay and fear -       I Samuel 17:11</a:t>
            </a:r>
          </a:p>
          <a:p>
            <a:pPr lvl="2"/>
            <a:r>
              <a:rPr lang="en-US" dirty="0"/>
              <a:t>Didn’t just go away –              I Samuel 17:16</a:t>
            </a:r>
          </a:p>
          <a:p>
            <a:pPr lvl="2"/>
            <a:r>
              <a:rPr lang="en-US" dirty="0"/>
              <a:t>The dismay and fear did not make the fear go away –      I Samuel 17:24</a:t>
            </a:r>
          </a:p>
          <a:p>
            <a:pPr lvl="1"/>
            <a:r>
              <a:rPr lang="en-US" dirty="0"/>
              <a:t>David knew how to deal with the problem</a:t>
            </a:r>
          </a:p>
          <a:p>
            <a:pPr lvl="2"/>
            <a:r>
              <a:rPr lang="en-US" dirty="0"/>
              <a:t>Didn’t become dismayed or afraid – I Samuel 17:37</a:t>
            </a:r>
          </a:p>
          <a:p>
            <a:pPr lvl="2"/>
            <a:r>
              <a:rPr lang="en-US" dirty="0"/>
              <a:t>Put his trust in God –               I Samuel 17:45-46</a:t>
            </a:r>
          </a:p>
        </p:txBody>
      </p:sp>
    </p:spTree>
    <p:extLst>
      <p:ext uri="{BB962C8B-B14F-4D97-AF65-F5344CB8AC3E}">
        <p14:creationId xmlns:p14="http://schemas.microsoft.com/office/powerpoint/2010/main" val="88195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Dealing with our problems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>
            <a:normAutofit/>
          </a:bodyPr>
          <a:lstStyle/>
          <a:p>
            <a:r>
              <a:rPr lang="en-US" dirty="0"/>
              <a:t>Recognize trials are a part of life</a:t>
            </a:r>
          </a:p>
          <a:p>
            <a:pPr lvl="1"/>
            <a:r>
              <a:rPr lang="en-US" dirty="0"/>
              <a:t>Shouldn’t be surprised by them</a:t>
            </a:r>
          </a:p>
          <a:p>
            <a:pPr lvl="2"/>
            <a:r>
              <a:rPr lang="en-US" dirty="0"/>
              <a:t>I Peter 4:12</a:t>
            </a:r>
          </a:p>
          <a:p>
            <a:pPr lvl="2"/>
            <a:r>
              <a:rPr lang="en-US" dirty="0"/>
              <a:t>John 16:33</a:t>
            </a:r>
          </a:p>
          <a:p>
            <a:pPr lvl="1"/>
            <a:r>
              <a:rPr lang="en-US" dirty="0"/>
              <a:t>Jesus experienced them just like us</a:t>
            </a:r>
          </a:p>
          <a:p>
            <a:pPr lvl="2"/>
            <a:r>
              <a:rPr lang="en-US" dirty="0"/>
              <a:t>Luke 22:28</a:t>
            </a:r>
          </a:p>
        </p:txBody>
      </p:sp>
      <p:sp>
        <p:nvSpPr>
          <p:cNvPr id="7" name="Title 12">
            <a:extLst>
              <a:ext uri="{FF2B5EF4-FFF2-40B4-BE49-F238E27FC236}">
                <a16:creationId xmlns:a16="http://schemas.microsoft.com/office/drawing/2014/main" id="{0FCCDE66-3850-4739-A5FB-AF73D8F12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Trusting In God</a:t>
            </a:r>
          </a:p>
        </p:txBody>
      </p:sp>
    </p:spTree>
    <p:extLst>
      <p:ext uri="{BB962C8B-B14F-4D97-AF65-F5344CB8AC3E}">
        <p14:creationId xmlns:p14="http://schemas.microsoft.com/office/powerpoint/2010/main" val="172356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Dealing with our problems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Turn to God</a:t>
            </a:r>
          </a:p>
          <a:p>
            <a:pPr lvl="1"/>
            <a:r>
              <a:rPr lang="en-US" dirty="0"/>
              <a:t>He has promised to help us</a:t>
            </a:r>
          </a:p>
          <a:p>
            <a:pPr lvl="2"/>
            <a:r>
              <a:rPr lang="en-US" dirty="0"/>
              <a:t>Isaiah 41:10,13  </a:t>
            </a:r>
          </a:p>
          <a:p>
            <a:pPr lvl="2"/>
            <a:r>
              <a:rPr lang="en-US" dirty="0"/>
              <a:t>Isaiah 40:29-31</a:t>
            </a:r>
          </a:p>
          <a:p>
            <a:pPr lvl="2"/>
            <a:r>
              <a:rPr lang="en-US" dirty="0"/>
              <a:t>Romans 8:31</a:t>
            </a:r>
          </a:p>
          <a:p>
            <a:pPr lvl="1"/>
            <a:r>
              <a:rPr lang="en-US" dirty="0"/>
              <a:t>He won’t forget us</a:t>
            </a:r>
          </a:p>
          <a:p>
            <a:pPr lvl="2"/>
            <a:r>
              <a:rPr lang="en-US" dirty="0"/>
              <a:t>Hebrews 13:5</a:t>
            </a:r>
          </a:p>
          <a:p>
            <a:pPr lvl="2"/>
            <a:r>
              <a:rPr lang="en-US" dirty="0"/>
              <a:t>Joshua 1:9</a:t>
            </a:r>
          </a:p>
          <a:p>
            <a:pPr lvl="1"/>
            <a:r>
              <a:rPr lang="en-US" dirty="0"/>
              <a:t>We need to put our trust in him</a:t>
            </a:r>
          </a:p>
          <a:p>
            <a:pPr lvl="2"/>
            <a:r>
              <a:rPr lang="en-US" dirty="0"/>
              <a:t>Philippians 4:6</a:t>
            </a:r>
          </a:p>
          <a:p>
            <a:pPr lvl="2"/>
            <a:r>
              <a:rPr lang="en-US" dirty="0"/>
              <a:t>I Peter 5:7</a:t>
            </a:r>
          </a:p>
          <a:p>
            <a:pPr lvl="2"/>
            <a:r>
              <a:rPr lang="en-US" dirty="0"/>
              <a:t>Proverbs 3:5-6</a:t>
            </a:r>
          </a:p>
        </p:txBody>
      </p:sp>
      <p:sp>
        <p:nvSpPr>
          <p:cNvPr id="7" name="Title 12">
            <a:extLst>
              <a:ext uri="{FF2B5EF4-FFF2-40B4-BE49-F238E27FC236}">
                <a16:creationId xmlns:a16="http://schemas.microsoft.com/office/drawing/2014/main" id="{0FCCDE66-3850-4739-A5FB-AF73D8F12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Trusting In God</a:t>
            </a:r>
          </a:p>
        </p:txBody>
      </p:sp>
    </p:spTree>
    <p:extLst>
      <p:ext uri="{BB962C8B-B14F-4D97-AF65-F5344CB8AC3E}">
        <p14:creationId xmlns:p14="http://schemas.microsoft.com/office/powerpoint/2010/main" val="252241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Problems can be a blessing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>
            <a:normAutofit/>
          </a:bodyPr>
          <a:lstStyle/>
          <a:p>
            <a:r>
              <a:rPr lang="en-US" dirty="0"/>
              <a:t>Look at troubles differently</a:t>
            </a:r>
          </a:p>
          <a:p>
            <a:pPr lvl="1"/>
            <a:r>
              <a:rPr lang="en-US" dirty="0"/>
              <a:t>They can strengthen us</a:t>
            </a:r>
          </a:p>
          <a:p>
            <a:pPr lvl="2"/>
            <a:r>
              <a:rPr lang="en-US" dirty="0"/>
              <a:t>Romans 5:3-5</a:t>
            </a:r>
          </a:p>
          <a:p>
            <a:pPr lvl="2"/>
            <a:r>
              <a:rPr lang="en-US" dirty="0"/>
              <a:t>James 1:2-4</a:t>
            </a:r>
          </a:p>
          <a:p>
            <a:pPr lvl="2"/>
            <a:r>
              <a:rPr lang="en-US" dirty="0"/>
              <a:t>I </a:t>
            </a:r>
            <a:r>
              <a:rPr lang="en-US"/>
              <a:t>Peter 1:6-7</a:t>
            </a:r>
            <a:endParaRPr lang="en-US" dirty="0"/>
          </a:p>
          <a:p>
            <a:pPr lvl="1"/>
            <a:r>
              <a:rPr lang="en-US" dirty="0"/>
              <a:t>They can remind us to put our trust in God</a:t>
            </a:r>
          </a:p>
          <a:p>
            <a:pPr lvl="2"/>
            <a:r>
              <a:rPr lang="en-US" dirty="0"/>
              <a:t>II Corinthians 12:9</a:t>
            </a:r>
          </a:p>
          <a:p>
            <a:pPr lvl="2"/>
            <a:r>
              <a:rPr lang="en-US" dirty="0"/>
              <a:t>Proverbs 3:5-7</a:t>
            </a:r>
          </a:p>
          <a:p>
            <a:pPr lvl="2"/>
            <a:endParaRPr lang="en-US" dirty="0"/>
          </a:p>
        </p:txBody>
      </p:sp>
      <p:sp>
        <p:nvSpPr>
          <p:cNvPr id="7" name="Title 12">
            <a:extLst>
              <a:ext uri="{FF2B5EF4-FFF2-40B4-BE49-F238E27FC236}">
                <a16:creationId xmlns:a16="http://schemas.microsoft.com/office/drawing/2014/main" id="{0FCCDE66-3850-4739-A5FB-AF73D8F12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Trusting In God</a:t>
            </a:r>
          </a:p>
        </p:txBody>
      </p:sp>
    </p:spTree>
    <p:extLst>
      <p:ext uri="{BB962C8B-B14F-4D97-AF65-F5344CB8AC3E}">
        <p14:creationId xmlns:p14="http://schemas.microsoft.com/office/powerpoint/2010/main" val="298889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Dealing with our problems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700" b="1" dirty="0"/>
              <a:t>Stay faithful</a:t>
            </a:r>
          </a:p>
          <a:p>
            <a:pPr lvl="1"/>
            <a:r>
              <a:rPr lang="en-US" dirty="0"/>
              <a:t>Remember the gift that awaits us</a:t>
            </a:r>
          </a:p>
          <a:p>
            <a:pPr lvl="2"/>
            <a:r>
              <a:rPr lang="en-US" dirty="0"/>
              <a:t>Galatians 6:9</a:t>
            </a:r>
          </a:p>
          <a:p>
            <a:pPr lvl="2"/>
            <a:endParaRPr lang="en-US" dirty="0"/>
          </a:p>
        </p:txBody>
      </p:sp>
      <p:sp>
        <p:nvSpPr>
          <p:cNvPr id="7" name="Title 12">
            <a:extLst>
              <a:ext uri="{FF2B5EF4-FFF2-40B4-BE49-F238E27FC236}">
                <a16:creationId xmlns:a16="http://schemas.microsoft.com/office/drawing/2014/main" id="{0FCCDE66-3850-4739-A5FB-AF73D8F12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Trusting In God</a:t>
            </a:r>
          </a:p>
        </p:txBody>
      </p:sp>
    </p:spTree>
    <p:extLst>
      <p:ext uri="{BB962C8B-B14F-4D97-AF65-F5344CB8AC3E}">
        <p14:creationId xmlns:p14="http://schemas.microsoft.com/office/powerpoint/2010/main" val="311007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God is only with us when we obey him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Adam</a:t>
            </a:r>
          </a:p>
          <a:p>
            <a:pPr lvl="2"/>
            <a:r>
              <a:rPr lang="en-US" dirty="0"/>
              <a:t>The garden provided what Adam and Eve needed </a:t>
            </a:r>
          </a:p>
          <a:p>
            <a:pPr lvl="2"/>
            <a:r>
              <a:rPr lang="en-US" dirty="0"/>
              <a:t>Sinned and became separated from God – Isaiah 59:2</a:t>
            </a:r>
          </a:p>
          <a:p>
            <a:pPr lvl="2"/>
            <a:r>
              <a:rPr lang="en-US" dirty="0"/>
              <a:t>Had to work hard and deal with problems and discouragement</a:t>
            </a:r>
          </a:p>
          <a:p>
            <a:pPr lvl="1"/>
            <a:r>
              <a:rPr lang="en-US" dirty="0"/>
              <a:t>Sampson</a:t>
            </a:r>
          </a:p>
          <a:p>
            <a:pPr lvl="2"/>
            <a:r>
              <a:rPr lang="en-US" dirty="0"/>
              <a:t>Incredibly strong and able to do great things</a:t>
            </a:r>
          </a:p>
          <a:p>
            <a:pPr lvl="2"/>
            <a:r>
              <a:rPr lang="en-US" dirty="0"/>
              <a:t>Sinned and became separated from God</a:t>
            </a:r>
          </a:p>
          <a:p>
            <a:pPr lvl="2"/>
            <a:r>
              <a:rPr lang="en-US" dirty="0"/>
              <a:t>Became weak and unable to do those great things</a:t>
            </a:r>
          </a:p>
          <a:p>
            <a:pPr lvl="1"/>
            <a:endParaRPr lang="en-US" dirty="0"/>
          </a:p>
        </p:txBody>
      </p:sp>
      <p:sp>
        <p:nvSpPr>
          <p:cNvPr id="7" name="Title 12">
            <a:extLst>
              <a:ext uri="{FF2B5EF4-FFF2-40B4-BE49-F238E27FC236}">
                <a16:creationId xmlns:a16="http://schemas.microsoft.com/office/drawing/2014/main" id="{3E9F5256-5535-437D-8014-AEBD13889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Trusting In God</a:t>
            </a:r>
          </a:p>
        </p:txBody>
      </p:sp>
    </p:spTree>
    <p:extLst>
      <p:ext uri="{BB962C8B-B14F-4D97-AF65-F5344CB8AC3E}">
        <p14:creationId xmlns:p14="http://schemas.microsoft.com/office/powerpoint/2010/main" val="271496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We can help each other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we have to offer</a:t>
            </a:r>
          </a:p>
          <a:p>
            <a:pPr lvl="1"/>
            <a:r>
              <a:rPr lang="en-US" dirty="0"/>
              <a:t>Kind words</a:t>
            </a:r>
          </a:p>
          <a:p>
            <a:pPr lvl="2"/>
            <a:r>
              <a:rPr lang="en-US" dirty="0"/>
              <a:t>Proverbs 12:25</a:t>
            </a:r>
          </a:p>
          <a:p>
            <a:pPr lvl="1"/>
            <a:r>
              <a:rPr lang="en-US" dirty="0"/>
              <a:t>Help with burdens</a:t>
            </a:r>
          </a:p>
          <a:p>
            <a:pPr lvl="2"/>
            <a:r>
              <a:rPr lang="en-US" dirty="0"/>
              <a:t>Galatians 6:2</a:t>
            </a:r>
          </a:p>
          <a:p>
            <a:pPr lvl="2"/>
            <a:r>
              <a:rPr lang="en-US" dirty="0"/>
              <a:t>Romans 15:1</a:t>
            </a:r>
          </a:p>
          <a:p>
            <a:pPr lvl="1"/>
            <a:r>
              <a:rPr lang="en-US" dirty="0"/>
              <a:t>Comfort/Encourage</a:t>
            </a:r>
          </a:p>
          <a:p>
            <a:pPr lvl="2"/>
            <a:r>
              <a:rPr lang="en-US" dirty="0"/>
              <a:t>II Corinthians 1:3-4</a:t>
            </a:r>
          </a:p>
          <a:p>
            <a:pPr lvl="2"/>
            <a:r>
              <a:rPr lang="en-US" dirty="0"/>
              <a:t>I Thessalonians 5:11</a:t>
            </a:r>
          </a:p>
          <a:p>
            <a:pPr lvl="1"/>
            <a:r>
              <a:rPr lang="en-US" dirty="0"/>
              <a:t>Love</a:t>
            </a:r>
          </a:p>
          <a:p>
            <a:pPr lvl="2"/>
            <a:r>
              <a:rPr lang="en-US" dirty="0"/>
              <a:t>John 15:12</a:t>
            </a:r>
          </a:p>
          <a:p>
            <a:pPr lvl="1"/>
            <a:r>
              <a:rPr lang="en-US" dirty="0"/>
              <a:t>A good example</a:t>
            </a:r>
          </a:p>
          <a:p>
            <a:pPr lvl="2"/>
            <a:r>
              <a:rPr lang="en-US" dirty="0"/>
              <a:t>Matthew 5:13-16</a:t>
            </a:r>
          </a:p>
          <a:p>
            <a:pPr lvl="2"/>
            <a:endParaRPr lang="en-US" dirty="0"/>
          </a:p>
        </p:txBody>
      </p:sp>
      <p:sp>
        <p:nvSpPr>
          <p:cNvPr id="7" name="Title 12">
            <a:extLst>
              <a:ext uri="{FF2B5EF4-FFF2-40B4-BE49-F238E27FC236}">
                <a16:creationId xmlns:a16="http://schemas.microsoft.com/office/drawing/2014/main" id="{0FCCDE66-3850-4739-A5FB-AF73D8F12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Trusting In God</a:t>
            </a:r>
          </a:p>
        </p:txBody>
      </p:sp>
    </p:spTree>
    <p:extLst>
      <p:ext uri="{BB962C8B-B14F-4D97-AF65-F5344CB8AC3E}">
        <p14:creationId xmlns:p14="http://schemas.microsoft.com/office/powerpoint/2010/main" val="75845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11089C8-8778-47C5-9307-216CBB53802B}"/>
              </a:ext>
            </a:extLst>
          </p:cNvPr>
          <p:cNvSpPr txBox="1">
            <a:spLocks/>
          </p:cNvSpPr>
          <p:nvPr/>
        </p:nvSpPr>
        <p:spPr>
          <a:xfrm>
            <a:off x="0" y="359898"/>
            <a:ext cx="9143999" cy="892127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225" b="0" kern="120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3600" b="1" dirty="0"/>
              <a:t>Summary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890D1B-4801-47D1-B9F5-8409821C9FE9}"/>
              </a:ext>
            </a:extLst>
          </p:cNvPr>
          <p:cNvSpPr txBox="1">
            <a:spLocks/>
          </p:cNvSpPr>
          <p:nvPr/>
        </p:nvSpPr>
        <p:spPr>
          <a:xfrm>
            <a:off x="168812" y="1252024"/>
            <a:ext cx="8670387" cy="5246077"/>
          </a:xfrm>
          <a:prstGeom prst="rect">
            <a:avLst/>
          </a:prstGeom>
        </p:spPr>
        <p:txBody>
          <a:bodyPr/>
          <a:lstStyle>
            <a:lvl1pPr marL="274320" indent="-212598" algn="l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0060" indent="-178308" algn="l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1"/>
              </a:buClr>
              <a:buFont typeface="Verdana"/>
              <a:buChar char="◦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5226" indent="-17145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22960" indent="-130302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3836" indent="-13716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31570" indent="-13716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9304" indent="-13716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" indent="-13716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7914" indent="-13716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Aft>
                <a:spcPts val="600"/>
              </a:spcAft>
            </a:pPr>
            <a:r>
              <a:rPr lang="en-US" sz="2800" b="1" dirty="0"/>
              <a:t>Problems are going to come</a:t>
            </a:r>
          </a:p>
          <a:p>
            <a:pPr>
              <a:spcAft>
                <a:spcPts val="600"/>
              </a:spcAft>
            </a:pPr>
            <a:r>
              <a:rPr lang="en-US" sz="2800" b="1" dirty="0"/>
              <a:t>When they come, we need to turn to God</a:t>
            </a:r>
          </a:p>
          <a:p>
            <a:r>
              <a:rPr lang="en-US" sz="2800" b="1" dirty="0"/>
              <a:t>Need to embrace problems</a:t>
            </a:r>
          </a:p>
          <a:p>
            <a:pPr lvl="2"/>
            <a:r>
              <a:rPr lang="en-US" sz="2200" b="1" dirty="0"/>
              <a:t>Can be strengthened by them</a:t>
            </a:r>
          </a:p>
          <a:p>
            <a:pPr lvl="2">
              <a:spcAft>
                <a:spcPts val="600"/>
              </a:spcAft>
            </a:pPr>
            <a:r>
              <a:rPr lang="en-US" sz="2200" b="1" dirty="0"/>
              <a:t>A reminder that we need God</a:t>
            </a:r>
          </a:p>
          <a:p>
            <a:pPr>
              <a:spcAft>
                <a:spcPts val="600"/>
              </a:spcAft>
            </a:pPr>
            <a:r>
              <a:rPr lang="en-US" sz="2800" b="1" dirty="0"/>
              <a:t>Need to remember that God will only be with us if we are obedient to him</a:t>
            </a:r>
          </a:p>
          <a:p>
            <a:r>
              <a:rPr lang="en-US" sz="2800" b="1" dirty="0"/>
              <a:t>We have opportunities to help each other</a:t>
            </a:r>
          </a:p>
        </p:txBody>
      </p:sp>
    </p:spTree>
    <p:extLst>
      <p:ext uri="{BB962C8B-B14F-4D97-AF65-F5344CB8AC3E}">
        <p14:creationId xmlns:p14="http://schemas.microsoft.com/office/powerpoint/2010/main" val="175164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dea design templat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dea design slides.potx" id="{DF01E6A4-6AA1-422C-B26D-6A4BADE1B013}" vid="{6A88D988-B038-48EA-B513-AE1D8F325C3E}"/>
    </a:ext>
  </a:extLst>
</a:theme>
</file>

<file path=ppt/theme/theme2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Idea design slides</Template>
  <TotalTime>1643</TotalTime>
  <Words>425</Words>
  <Application>Microsoft Office PowerPoint</Application>
  <PresentationFormat>On-screen Show (4:3)</PresentationFormat>
  <Paragraphs>90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Century Gothic</vt:lpstr>
      <vt:lpstr>Verdana</vt:lpstr>
      <vt:lpstr>Wingdings</vt:lpstr>
      <vt:lpstr>Wingdings 2</vt:lpstr>
      <vt:lpstr>Idea design template</vt:lpstr>
      <vt:lpstr>PowerPoint Presentation</vt:lpstr>
      <vt:lpstr>Trusting In God</vt:lpstr>
      <vt:lpstr>Trusting In God</vt:lpstr>
      <vt:lpstr>Trusting In God</vt:lpstr>
      <vt:lpstr>Trusting In God</vt:lpstr>
      <vt:lpstr>Trusting In God</vt:lpstr>
      <vt:lpstr>Trusting In God</vt:lpstr>
      <vt:lpstr>Trusting In God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Shine as Lights</dc:title>
  <dc:creator>Ross Ward</dc:creator>
  <cp:lastModifiedBy>Mark Hetrick</cp:lastModifiedBy>
  <cp:revision>54</cp:revision>
  <dcterms:created xsi:type="dcterms:W3CDTF">2021-08-14T14:48:07Z</dcterms:created>
  <dcterms:modified xsi:type="dcterms:W3CDTF">2021-09-26T01:54:10Z</dcterms:modified>
</cp:coreProperties>
</file>