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57" r:id="rId9"/>
    <p:sldId id="265" r:id="rId10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564" y="90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3D69F-DCB7-4F30-8AAB-023FB30B49AA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D48ED-5A2D-4E6B-AE74-56AC6C419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8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7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>
                <a:latin typeface="Lucida Calligraphy" panose="03010101010101010101" pitchFamily="66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1"/>
            <a:ext cx="6172200" cy="3840956"/>
          </a:xfrm>
        </p:spPr>
        <p:txBody>
          <a:bodyPr/>
          <a:lstStyle>
            <a:lvl1pPr marL="0" indent="0">
              <a:spcBef>
                <a:spcPts val="600"/>
              </a:spcBef>
              <a:buFont typeface="Wingdings" panose="05000000000000000000" pitchFamily="2" charset="2"/>
              <a:buNone/>
              <a:defRPr sz="3200" b="1"/>
            </a:lvl1pPr>
            <a:lvl2pPr marL="344488" indent="-344488">
              <a:spcBef>
                <a:spcPts val="0"/>
              </a:spcBef>
              <a:buSzPct val="85000"/>
              <a:buFont typeface="Wingdings" panose="05000000000000000000" pitchFamily="2" charset="2"/>
              <a:buChar char="v"/>
              <a:defRPr sz="2800"/>
            </a:lvl2pPr>
            <a:lvl3pPr marL="625475" indent="-28098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400"/>
            </a:lvl3pPr>
            <a:lvl4pPr marL="968375" indent="-279400"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2000"/>
            </a:lvl4pPr>
            <a:lvl5pPr marL="1203325" indent="-288925">
              <a:spcBef>
                <a:spcPts val="0"/>
              </a:spcBef>
              <a:defRPr sz="18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14900" y="4767263"/>
            <a:ext cx="1600200" cy="273844"/>
          </a:xfrm>
        </p:spPr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9834" y="4564185"/>
            <a:ext cx="635489" cy="476922"/>
          </a:xfr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fld id="{20F3DC44-7E20-0B4F-A368-4024EE7FE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3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>
            <a:alphaModFix amt="3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01295"/>
            <a:ext cx="5829300" cy="2180636"/>
          </a:xfrm>
        </p:spPr>
        <p:txBody>
          <a:bodyPr anchor="ctr" anchorCtr="0">
            <a:normAutofit/>
          </a:bodyPr>
          <a:lstStyle>
            <a:lvl1pPr algn="ctr">
              <a:defRPr sz="3200" b="1" cap="all">
                <a:latin typeface="Castellar" panose="020A0402060406010301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4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8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0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5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3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 anchor="ctr">
            <a:noAutofit/>
          </a:bodyPr>
          <a:lstStyle>
            <a:lvl1pPr algn="ctr">
              <a:defRPr lang="en-US" sz="3200" kern="1200" dirty="0">
                <a:solidFill>
                  <a:schemeClr val="tx1"/>
                </a:solidFill>
                <a:latin typeface="Lucida Calligraphy" panose="03010101010101010101" pitchFamily="66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22714" y="4759326"/>
            <a:ext cx="1600200" cy="273844"/>
          </a:xfrm>
        </p:spPr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8E0EAA1-DC3E-4A95-96AB-D881C652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/>
          <a:lstStyle>
            <a:lvl1pPr marL="0" indent="0">
              <a:spcBef>
                <a:spcPts val="600"/>
              </a:spcBef>
              <a:buFont typeface="Wingdings" panose="05000000000000000000" pitchFamily="2" charset="2"/>
              <a:buNone/>
              <a:defRPr sz="2800" b="1"/>
            </a:lvl1pPr>
            <a:lvl2pPr marL="344488" indent="-344488">
              <a:spcBef>
                <a:spcPts val="0"/>
              </a:spcBef>
              <a:buSzPct val="85000"/>
              <a:buFont typeface="Wingdings" panose="05000000000000000000" pitchFamily="2" charset="2"/>
              <a:buChar char="v"/>
              <a:defRPr sz="2400"/>
            </a:lvl2pPr>
            <a:lvl3pPr marL="625475" indent="-28098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000"/>
            </a:lvl3pPr>
            <a:lvl4pPr marL="968375" indent="-279400"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1800"/>
            </a:lvl4pPr>
            <a:lvl5pPr marL="1203325" indent="-288925">
              <a:spcBef>
                <a:spcPts val="0"/>
              </a:spcBef>
              <a:defRPr sz="16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71BD90-9D7B-4BAF-9D93-456C17BD71C1}"/>
              </a:ext>
            </a:extLst>
          </p:cNvPr>
          <p:cNvSpPr txBox="1">
            <a:spLocks/>
          </p:cNvSpPr>
          <p:nvPr userDrawn="1"/>
        </p:nvSpPr>
        <p:spPr>
          <a:xfrm>
            <a:off x="239834" y="4564185"/>
            <a:ext cx="635489" cy="476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F3DC44-7E20-0B4F-A368-4024EE7FE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alphaModFix amt="3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F1955-C8D1-2D4A-B2AA-25EB688D4599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DC44-7E20-0B4F-A368-4024EE7FE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2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13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7457AA-1AEB-4D08-8E75-D106FF44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 103, a Psalm of David</a:t>
            </a:r>
          </a:p>
        </p:txBody>
      </p:sp>
    </p:spTree>
    <p:extLst>
      <p:ext uri="{BB962C8B-B14F-4D97-AF65-F5344CB8AC3E}">
        <p14:creationId xmlns:p14="http://schemas.microsoft.com/office/powerpoint/2010/main" val="331530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F2294-1A09-4316-9EE5-47A0C465A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/>
          <a:lstStyle/>
          <a:p>
            <a:r>
              <a:rPr lang="en-US" dirty="0"/>
              <a:t>Because of God’s Works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C33871-C2B5-49F7-A403-901531AB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>
            <a:normAutofit/>
          </a:bodyPr>
          <a:lstStyle/>
          <a:p>
            <a:r>
              <a:rPr lang="en-US" dirty="0"/>
              <a:t>Ps 103:3-5, Blessings of God  </a:t>
            </a:r>
          </a:p>
          <a:p>
            <a:pPr lvl="1"/>
            <a:r>
              <a:rPr lang="en-US" dirty="0"/>
              <a:t>Vs. 3, Forgives Sin</a:t>
            </a:r>
          </a:p>
          <a:p>
            <a:pPr lvl="1"/>
            <a:r>
              <a:rPr lang="en-US" dirty="0"/>
              <a:t>Vs. 3, Heals Diseases </a:t>
            </a:r>
          </a:p>
          <a:p>
            <a:pPr lvl="1"/>
            <a:r>
              <a:rPr lang="en-US" dirty="0"/>
              <a:t>Vs. 4, Lovingkindness and Tender Mercies</a:t>
            </a:r>
          </a:p>
          <a:p>
            <a:pPr lvl="2"/>
            <a:r>
              <a:rPr lang="en-US" dirty="0"/>
              <a:t>Crowns you with…</a:t>
            </a:r>
          </a:p>
          <a:p>
            <a:pPr lvl="1"/>
            <a:r>
              <a:rPr lang="en-US" dirty="0"/>
              <a:t>Vs. 5, Sustenance</a:t>
            </a:r>
          </a:p>
          <a:p>
            <a:pPr lvl="2"/>
            <a:r>
              <a:rPr lang="en-US" dirty="0"/>
              <a:t>Who satisfies thy mouth with good things</a:t>
            </a:r>
          </a:p>
          <a:p>
            <a:pPr lvl="2"/>
            <a:r>
              <a:rPr lang="en-US" dirty="0"/>
              <a:t>so that thy youth is renewed like the eagle's.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09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F2294-1A09-4316-9EE5-47A0C465A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/>
          <a:lstStyle/>
          <a:p>
            <a:r>
              <a:rPr lang="en-US" dirty="0"/>
              <a:t>Because of God’s Works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C33871-C2B5-49F7-A403-901531AB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>
            <a:normAutofit/>
          </a:bodyPr>
          <a:lstStyle/>
          <a:p>
            <a:r>
              <a:rPr lang="en-US" dirty="0"/>
              <a:t>Ps 103:6-7, Blessings of God </a:t>
            </a:r>
          </a:p>
          <a:p>
            <a:pPr lvl="1"/>
            <a:r>
              <a:rPr lang="en-US" dirty="0"/>
              <a:t>Vs. 6, Righteous Judgment for the Oppressed </a:t>
            </a:r>
          </a:p>
          <a:p>
            <a:pPr lvl="1"/>
            <a:r>
              <a:rPr lang="en-US" dirty="0"/>
              <a:t>Vs. 7, Revealed Himself</a:t>
            </a:r>
          </a:p>
        </p:txBody>
      </p:sp>
    </p:spTree>
    <p:extLst>
      <p:ext uri="{BB962C8B-B14F-4D97-AF65-F5344CB8AC3E}">
        <p14:creationId xmlns:p14="http://schemas.microsoft.com/office/powerpoint/2010/main" val="88098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F2294-1A09-4316-9EE5-47A0C465A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>
            <a:normAutofit/>
          </a:bodyPr>
          <a:lstStyle/>
          <a:p>
            <a:r>
              <a:rPr lang="en-US" dirty="0"/>
              <a:t>Because of God’s Character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C33871-C2B5-49F7-A403-901531AB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>
            <a:normAutofit/>
          </a:bodyPr>
          <a:lstStyle/>
          <a:p>
            <a:r>
              <a:rPr lang="en-US" dirty="0"/>
              <a:t>Ps 103:8-9, God’s Character</a:t>
            </a:r>
          </a:p>
          <a:p>
            <a:pPr lvl="1"/>
            <a:r>
              <a:rPr lang="en-US" dirty="0"/>
              <a:t>Merciful (Compassionate)</a:t>
            </a:r>
          </a:p>
          <a:p>
            <a:pPr lvl="1"/>
            <a:r>
              <a:rPr lang="en-US" dirty="0"/>
              <a:t>Gracious</a:t>
            </a:r>
          </a:p>
          <a:p>
            <a:pPr lvl="1"/>
            <a:r>
              <a:rPr lang="en-US" dirty="0"/>
              <a:t>Slow to Anger</a:t>
            </a:r>
          </a:p>
          <a:p>
            <a:pPr lvl="1"/>
            <a:r>
              <a:rPr lang="en-US" dirty="0"/>
              <a:t>Abundant Kindness</a:t>
            </a:r>
          </a:p>
          <a:p>
            <a:pPr lvl="1"/>
            <a:r>
              <a:rPr lang="en-US" dirty="0"/>
              <a:t>Relents:</a:t>
            </a:r>
          </a:p>
          <a:p>
            <a:pPr lvl="2"/>
            <a:r>
              <a:rPr lang="en-US" dirty="0"/>
              <a:t>He will not always “chide”</a:t>
            </a:r>
          </a:p>
          <a:p>
            <a:pPr lvl="2"/>
            <a:r>
              <a:rPr lang="en-US" dirty="0"/>
              <a:t>He will not hold his anger for ever</a:t>
            </a:r>
          </a:p>
        </p:txBody>
      </p:sp>
    </p:spTree>
    <p:extLst>
      <p:ext uri="{BB962C8B-B14F-4D97-AF65-F5344CB8AC3E}">
        <p14:creationId xmlns:p14="http://schemas.microsoft.com/office/powerpoint/2010/main" val="290174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F2294-1A09-4316-9EE5-47A0C465A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>
            <a:normAutofit/>
          </a:bodyPr>
          <a:lstStyle/>
          <a:p>
            <a:r>
              <a:rPr lang="en-US" dirty="0"/>
              <a:t>Because of God’s Character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C33871-C2B5-49F7-A403-901531AB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>
            <a:normAutofit/>
          </a:bodyPr>
          <a:lstStyle/>
          <a:p>
            <a:r>
              <a:rPr lang="en-US" dirty="0"/>
              <a:t>Ps 103:10-18, Greatness of His Mercy</a:t>
            </a:r>
          </a:p>
          <a:p>
            <a:pPr lvl="1"/>
            <a:r>
              <a:rPr lang="en-US" dirty="0"/>
              <a:t>Or Kindness </a:t>
            </a:r>
          </a:p>
          <a:p>
            <a:pPr lvl="1"/>
            <a:r>
              <a:rPr lang="en-US" dirty="0"/>
              <a:t>Vs. 10, Not Justice</a:t>
            </a:r>
          </a:p>
          <a:p>
            <a:pPr lvl="1"/>
            <a:r>
              <a:rPr lang="en-US" dirty="0"/>
              <a:t>Vs. 11, Great Mercy </a:t>
            </a:r>
          </a:p>
          <a:p>
            <a:pPr lvl="2"/>
            <a:r>
              <a:rPr lang="en-US" dirty="0"/>
              <a:t>Heaven is from Earth</a:t>
            </a:r>
          </a:p>
          <a:p>
            <a:pPr lvl="1"/>
            <a:r>
              <a:rPr lang="en-US" dirty="0"/>
              <a:t>Vs. 12, Forgiveness </a:t>
            </a:r>
          </a:p>
          <a:p>
            <a:pPr lvl="2"/>
            <a:r>
              <a:rPr lang="en-US" dirty="0"/>
              <a:t>Separate us from sin as East from West</a:t>
            </a:r>
          </a:p>
          <a:p>
            <a:pPr lvl="1"/>
            <a:r>
              <a:rPr lang="en-US" dirty="0"/>
              <a:t>Vs. 13, His Pity</a:t>
            </a:r>
          </a:p>
          <a:p>
            <a:pPr lvl="1"/>
            <a:r>
              <a:rPr lang="en-US" dirty="0"/>
              <a:t>Vs. 14-16, Frailty of Man</a:t>
            </a:r>
          </a:p>
          <a:p>
            <a:pPr lvl="1"/>
            <a:r>
              <a:rPr lang="en-US" dirty="0"/>
              <a:t>Vs. 17-18, His Mercy Spread to Infinity</a:t>
            </a:r>
          </a:p>
        </p:txBody>
      </p:sp>
    </p:spTree>
    <p:extLst>
      <p:ext uri="{BB962C8B-B14F-4D97-AF65-F5344CB8AC3E}">
        <p14:creationId xmlns:p14="http://schemas.microsoft.com/office/powerpoint/2010/main" val="318145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04786"/>
            <a:ext cx="2599136" cy="2085121"/>
          </a:xfrm>
        </p:spPr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F2294-1A09-4316-9EE5-47A0C465A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571749"/>
            <a:ext cx="2599135" cy="2085121"/>
          </a:xfrm>
        </p:spPr>
        <p:txBody>
          <a:bodyPr>
            <a:normAutofit/>
          </a:bodyPr>
          <a:lstStyle/>
          <a:p>
            <a:r>
              <a:rPr lang="en-US" dirty="0"/>
              <a:t>Because He is Worthy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C33871-C2B5-49F7-A403-901531AB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14" y="204786"/>
            <a:ext cx="4106985" cy="4836321"/>
          </a:xfrm>
        </p:spPr>
        <p:txBody>
          <a:bodyPr>
            <a:normAutofit/>
          </a:bodyPr>
          <a:lstStyle/>
          <a:p>
            <a:r>
              <a:rPr lang="en-US" dirty="0"/>
              <a:t>Vs. 19-22, Bless the Lord “ALL” Creation</a:t>
            </a:r>
          </a:p>
          <a:p>
            <a:pPr lvl="1"/>
            <a:r>
              <a:rPr lang="en-US" dirty="0"/>
              <a:t>Worthy of Praise: </a:t>
            </a:r>
          </a:p>
          <a:p>
            <a:pPr lvl="2"/>
            <a:r>
              <a:rPr lang="en-US" dirty="0"/>
              <a:t>His throne in the heavens</a:t>
            </a:r>
          </a:p>
          <a:p>
            <a:pPr lvl="2"/>
            <a:r>
              <a:rPr lang="en-US" dirty="0"/>
              <a:t>His kingdom rules over all</a:t>
            </a:r>
          </a:p>
          <a:p>
            <a:pPr lvl="1"/>
            <a:r>
              <a:rPr lang="en-US" dirty="0"/>
              <a:t>Angels</a:t>
            </a:r>
          </a:p>
          <a:p>
            <a:pPr lvl="1"/>
            <a:r>
              <a:rPr lang="en-US" dirty="0"/>
              <a:t>Armies</a:t>
            </a:r>
          </a:p>
          <a:p>
            <a:pPr lvl="1"/>
            <a:r>
              <a:rPr lang="en-US" dirty="0"/>
              <a:t>Servants</a:t>
            </a:r>
          </a:p>
          <a:p>
            <a:pPr lvl="1"/>
            <a:r>
              <a:rPr lang="en-US" dirty="0"/>
              <a:t>All that is Made by Him</a:t>
            </a:r>
          </a:p>
        </p:txBody>
      </p:sp>
    </p:spTree>
    <p:extLst>
      <p:ext uri="{BB962C8B-B14F-4D97-AF65-F5344CB8AC3E}">
        <p14:creationId xmlns:p14="http://schemas.microsoft.com/office/powerpoint/2010/main" val="147533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4F0EE-F97C-4274-B18A-175BE0A6F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Worthy of Praise</a:t>
            </a:r>
          </a:p>
          <a:p>
            <a:pPr lvl="2"/>
            <a:r>
              <a:rPr lang="en-US" dirty="0"/>
              <a:t>Vs. 3-7, Blessings of God</a:t>
            </a:r>
          </a:p>
          <a:p>
            <a:pPr lvl="2"/>
            <a:r>
              <a:rPr lang="en-US" dirty="0"/>
              <a:t>Vs. 8-9, Character of God</a:t>
            </a:r>
          </a:p>
          <a:p>
            <a:pPr lvl="2"/>
            <a:r>
              <a:rPr lang="en-US" dirty="0"/>
              <a:t>Vs. 10-18, Greatness of His Mercy/Kindness </a:t>
            </a:r>
          </a:p>
          <a:p>
            <a:pPr lvl="3"/>
            <a:r>
              <a:rPr lang="en-US" dirty="0"/>
              <a:t>God’s Power</a:t>
            </a:r>
          </a:p>
          <a:p>
            <a:pPr lvl="3"/>
            <a:r>
              <a:rPr lang="en-US" dirty="0"/>
              <a:t>God’s Works </a:t>
            </a:r>
          </a:p>
          <a:p>
            <a:pPr lvl="3"/>
            <a:r>
              <a:rPr lang="en-US" dirty="0"/>
              <a:t>God’s Mercy &amp; Compassion </a:t>
            </a:r>
          </a:p>
          <a:p>
            <a:pPr lvl="2"/>
            <a:r>
              <a:rPr lang="en-US" dirty="0"/>
              <a:t>We Really Only Need 1 Reason</a:t>
            </a:r>
          </a:p>
          <a:p>
            <a:pPr lvl="2"/>
            <a:r>
              <a:rPr lang="en-US" dirty="0"/>
              <a:t>Vs. 19-22, Bless the Lord “ALL” Creation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11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C689-4226-4E1B-A071-22A1AAB1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Bless the Lord!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4F0EE-F97C-4274-B18A-175BE0A6F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Praise God!</a:t>
            </a:r>
          </a:p>
          <a:p>
            <a:pPr lvl="2"/>
            <a:r>
              <a:rPr lang="en-US" dirty="0"/>
              <a:t>For What we See of His Creation</a:t>
            </a:r>
          </a:p>
          <a:p>
            <a:pPr lvl="2"/>
            <a:r>
              <a:rPr lang="en-US" dirty="0"/>
              <a:t>For What we See through the Bible</a:t>
            </a:r>
          </a:p>
          <a:p>
            <a:pPr lvl="2"/>
            <a:r>
              <a:rPr lang="en-US" dirty="0"/>
              <a:t>For His Mercy and Compassion</a:t>
            </a:r>
          </a:p>
          <a:p>
            <a:pPr lvl="3"/>
            <a:r>
              <a:rPr lang="en-US" dirty="0"/>
              <a:t>Jesus the sacrifice to fix our sin</a:t>
            </a:r>
          </a:p>
          <a:p>
            <a:pPr lvl="2"/>
            <a:r>
              <a:rPr lang="en-US" dirty="0"/>
              <a:t>We Really Only Need 1 Reason</a:t>
            </a:r>
          </a:p>
          <a:p>
            <a:pPr lvl="1"/>
            <a:r>
              <a:rPr lang="en-US" dirty="0"/>
              <a:t>Songs We Sing</a:t>
            </a:r>
          </a:p>
          <a:p>
            <a:pPr lvl="2"/>
            <a:r>
              <a:rPr lang="en-US" dirty="0"/>
              <a:t>Ps 148 – Praise Him</a:t>
            </a:r>
          </a:p>
          <a:p>
            <a:pPr lvl="2"/>
            <a:r>
              <a:rPr lang="en-US" dirty="0"/>
              <a:t>Ps 103 – 10,000 Reasons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2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356</Words>
  <Application>Microsoft Office PowerPoint</Application>
  <PresentationFormat>Custom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Castellar</vt:lpstr>
      <vt:lpstr>Lucida Calligraphy</vt:lpstr>
      <vt:lpstr>Wingdings</vt:lpstr>
      <vt:lpstr>Office Theme</vt:lpstr>
      <vt:lpstr>PowerPoint Presentation</vt:lpstr>
      <vt:lpstr>Ps 103, a Psalm of David</vt:lpstr>
      <vt:lpstr>Bless the Lord!</vt:lpstr>
      <vt:lpstr>Bless the Lord!</vt:lpstr>
      <vt:lpstr>Bless the Lord!</vt:lpstr>
      <vt:lpstr>Bless the Lord!</vt:lpstr>
      <vt:lpstr>Bless the Lord!</vt:lpstr>
      <vt:lpstr>Bless the Lord!</vt:lpstr>
      <vt:lpstr>Bless the Lord!</vt:lpstr>
    </vt:vector>
  </TitlesOfParts>
  <Company>Franklin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Ross Ward</cp:lastModifiedBy>
  <cp:revision>85</cp:revision>
  <dcterms:created xsi:type="dcterms:W3CDTF">2014-08-28T19:29:49Z</dcterms:created>
  <dcterms:modified xsi:type="dcterms:W3CDTF">2021-09-20T11:00:36Z</dcterms:modified>
</cp:coreProperties>
</file>