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15"/>
  </p:notesMasterIdLst>
  <p:sldIdLst>
    <p:sldId id="256" r:id="rId2"/>
    <p:sldId id="258" r:id="rId3"/>
    <p:sldId id="266" r:id="rId4"/>
    <p:sldId id="257" r:id="rId5"/>
    <p:sldId id="260" r:id="rId6"/>
    <p:sldId id="259" r:id="rId7"/>
    <p:sldId id="261" r:id="rId8"/>
    <p:sldId id="263" r:id="rId9"/>
    <p:sldId id="262" r:id="rId10"/>
    <p:sldId id="264" r:id="rId11"/>
    <p:sldId id="267" r:id="rId12"/>
    <p:sldId id="265" r:id="rId13"/>
    <p:sldId id="268" r:id="rId14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91" autoAdjust="0"/>
    <p:restoredTop sz="94660"/>
  </p:normalViewPr>
  <p:slideViewPr>
    <p:cSldViewPr snapToGrid="0">
      <p:cViewPr varScale="1">
        <p:scale>
          <a:sx n="86" d="100"/>
          <a:sy n="86" d="100"/>
        </p:scale>
        <p:origin x="3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800" dirty="0"/>
              <a:t>Typical Week of our Time </a:t>
            </a:r>
          </a:p>
        </c:rich>
      </c:tx>
      <c:layout>
        <c:manualLayout>
          <c:xMode val="edge"/>
          <c:yMode val="edge"/>
          <c:x val="0.20853816710411199"/>
          <c:y val="2.68817204301075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058770778652667"/>
          <c:y val="0.13884965992154208"/>
          <c:w val="0.64271358267716538"/>
          <c:h val="0.82930784861569729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Each Week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B3A-4BEA-A11C-6AB73E284E4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B3A-4BEA-A11C-6AB73E284E4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B3A-4BEA-A11C-6AB73E284E4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DB3A-4BEA-A11C-6AB73E284E4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DB3A-4BEA-A11C-6AB73E284E4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DB3A-4BEA-A11C-6AB73E284E49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DB3A-4BEA-A11C-6AB73E284E49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4451334208223978E-2"/>
                      <c:h val="8.426466852933706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DB3A-4BEA-A11C-6AB73E284E49}"/>
                </c:ext>
              </c:extLst>
            </c:dLbl>
            <c:dLbl>
              <c:idx val="1"/>
              <c:layout>
                <c:manualLayout>
                  <c:x val="0.19027777777777768"/>
                  <c:y val="-0.1074074074074074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B3A-4BEA-A11C-6AB73E284E49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DB3A-4BEA-A11C-6AB73E284E49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DB3A-4BEA-A11C-6AB73E284E49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9-DB3A-4BEA-A11C-6AB73E284E49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B-DB3A-4BEA-A11C-6AB73E284E49}"/>
                </c:ext>
              </c:extLst>
            </c:dLbl>
            <c:dLbl>
              <c:idx val="6"/>
              <c:layout>
                <c:manualLayout>
                  <c:x val="-4.861111111111116E-2"/>
                  <c:y val="1.971326164874551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B3A-4BEA-A11C-6AB73E284E49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0">
                  <c:v>Work</c:v>
                </c:pt>
                <c:pt idx="1">
                  <c:v>Sleep</c:v>
                </c:pt>
                <c:pt idx="2">
                  <c:v>Eat</c:v>
                </c:pt>
                <c:pt idx="3">
                  <c:v>Church</c:v>
                </c:pt>
                <c:pt idx="4">
                  <c:v>Family</c:v>
                </c:pt>
                <c:pt idx="5">
                  <c:v>Exercise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30</c:v>
                </c:pt>
                <c:pt idx="1">
                  <c:v>35</c:v>
                </c:pt>
                <c:pt idx="2">
                  <c:v>12</c:v>
                </c:pt>
                <c:pt idx="3">
                  <c:v>2</c:v>
                </c:pt>
                <c:pt idx="4">
                  <c:v>7</c:v>
                </c:pt>
                <c:pt idx="5">
                  <c:v>4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DB3A-4BEA-A11C-6AB73E284E49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800" dirty="0"/>
              <a:t>Pursue</a:t>
            </a:r>
            <a:r>
              <a:rPr lang="en-US" sz="2800" baseline="0" dirty="0"/>
              <a:t> As Unto The Lord</a:t>
            </a:r>
            <a:endParaRPr lang="en-US" sz="2800" dirty="0"/>
          </a:p>
        </c:rich>
      </c:tx>
      <c:layout>
        <c:manualLayout>
          <c:xMode val="edge"/>
          <c:yMode val="edge"/>
          <c:x val="0.20853816710411199"/>
          <c:y val="2.68817204301075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058770778652667"/>
          <c:y val="0.13884965992154208"/>
          <c:w val="0.64271358267716538"/>
          <c:h val="0.82930784861569729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Each Week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B3A-4BEA-A11C-6AB73E284E4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B3A-4BEA-A11C-6AB73E284E4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B3A-4BEA-A11C-6AB73E284E4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DB3A-4BEA-A11C-6AB73E284E4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DB3A-4BEA-A11C-6AB73E284E4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DB3A-4BEA-A11C-6AB73E284E49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DB3A-4BEA-A11C-6AB73E284E49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4451334208223978E-2"/>
                      <c:h val="8.426466852933706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DB3A-4BEA-A11C-6AB73E284E49}"/>
                </c:ext>
              </c:extLst>
            </c:dLbl>
            <c:dLbl>
              <c:idx val="1"/>
              <c:layout>
                <c:manualLayout>
                  <c:x val="0.19027777777777768"/>
                  <c:y val="-0.1074074074074074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B3A-4BEA-A11C-6AB73E284E49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DB3A-4BEA-A11C-6AB73E284E49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DB3A-4BEA-A11C-6AB73E284E49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9-DB3A-4BEA-A11C-6AB73E284E49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B-DB3A-4BEA-A11C-6AB73E284E49}"/>
                </c:ext>
              </c:extLst>
            </c:dLbl>
            <c:dLbl>
              <c:idx val="6"/>
              <c:layout>
                <c:manualLayout>
                  <c:x val="-4.861111111111116E-2"/>
                  <c:y val="1.971326164874551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B3A-4BEA-A11C-6AB73E284E49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0">
                  <c:v>Work</c:v>
                </c:pt>
                <c:pt idx="1">
                  <c:v>Sleep</c:v>
                </c:pt>
                <c:pt idx="2">
                  <c:v>Eat</c:v>
                </c:pt>
                <c:pt idx="3">
                  <c:v>Church</c:v>
                </c:pt>
                <c:pt idx="4">
                  <c:v>Family</c:v>
                </c:pt>
                <c:pt idx="5">
                  <c:v>Exercise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30</c:v>
                </c:pt>
                <c:pt idx="1">
                  <c:v>35</c:v>
                </c:pt>
                <c:pt idx="2">
                  <c:v>12</c:v>
                </c:pt>
                <c:pt idx="3">
                  <c:v>2</c:v>
                </c:pt>
                <c:pt idx="4">
                  <c:v>7</c:v>
                </c:pt>
                <c:pt idx="5">
                  <c:v>4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DB3A-4BEA-A11C-6AB73E284E49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96E953-183A-4955-99AD-B046AC52BBD0}" type="datetimeFigureOut">
              <a:rPr lang="en-US" smtClean="0"/>
              <a:t>9/12/2021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73163"/>
            <a:ext cx="4225925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A4242E-5A69-4902-AD24-0D2149B35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145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1" descr="Tag=AccentColor&#10;Flavor=Light&#10;Target=Fill">
            <a:extLst>
              <a:ext uri="{FF2B5EF4-FFF2-40B4-BE49-F238E27FC236}">
                <a16:creationId xmlns:a16="http://schemas.microsoft.com/office/drawing/2014/main" id="{0D57E7FA-E8FC-45AC-868F-CDC8144939D6}"/>
              </a:ext>
            </a:extLst>
          </p:cNvPr>
          <p:cNvSpPr/>
          <p:nvPr/>
        </p:nvSpPr>
        <p:spPr>
          <a:xfrm rot="10800000" flipV="1">
            <a:off x="1949891" y="527562"/>
            <a:ext cx="5244219" cy="5102484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18254" y="4877435"/>
            <a:ext cx="4279392" cy="996696"/>
          </a:xfrm>
        </p:spPr>
        <p:txBody>
          <a:bodyPr>
            <a:normAutofit/>
          </a:bodyPr>
          <a:lstStyle>
            <a:lvl1pPr marL="0" indent="0" algn="ctr">
              <a:buNone/>
              <a:defRPr sz="2800" cap="all" baseline="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951E3-0794-422C-AF76-0AD4A7FB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1E9CE-E2ED-46C2-8294-AC7FD94D5DD5}" type="datetime1">
              <a:rPr lang="en-US" smtClean="0"/>
              <a:t>9/12/2021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EBFA8-0291-4D77-A9D9-B17FC2382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AC4D4-C4EE-4624-A329-C608A1D5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White rope tied on a reef knot">
            <a:extLst>
              <a:ext uri="{FF2B5EF4-FFF2-40B4-BE49-F238E27FC236}">
                <a16:creationId xmlns:a16="http://schemas.microsoft.com/office/drawing/2014/main" id="{4C08D17F-1613-48FD-BD5F-2A47D0DB3C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205" b="6525"/>
          <a:stretch/>
        </p:blipFill>
        <p:spPr>
          <a:xfrm>
            <a:off x="15" y="857257"/>
            <a:ext cx="9143985" cy="5143493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1560655" y="6858000"/>
                </a:lnTo>
                <a:lnTo>
                  <a:pt x="11572884" y="6759738"/>
                </a:lnTo>
                <a:cubicBezTo>
                  <a:pt x="11663744" y="6693104"/>
                  <a:pt x="11749315" y="6619456"/>
                  <a:pt x="11812292" y="6532282"/>
                </a:cubicBezTo>
                <a:cubicBezTo>
                  <a:pt x="11851232" y="6478675"/>
                  <a:pt x="11886807" y="6425068"/>
                  <a:pt x="11956995" y="6386992"/>
                </a:cubicBezTo>
                <a:cubicBezTo>
                  <a:pt x="11918054" y="6334888"/>
                  <a:pt x="11851232" y="6322863"/>
                  <a:pt x="11801234" y="6284788"/>
                </a:cubicBezTo>
                <a:cubicBezTo>
                  <a:pt x="11797390" y="6253224"/>
                  <a:pt x="11876711" y="6262743"/>
                  <a:pt x="11856520" y="6193604"/>
                </a:cubicBezTo>
                <a:cubicBezTo>
                  <a:pt x="11829119" y="6101419"/>
                  <a:pt x="11858923" y="5996209"/>
                  <a:pt x="11722875" y="5956630"/>
                </a:cubicBezTo>
                <a:cubicBezTo>
                  <a:pt x="11686819" y="5866950"/>
                  <a:pt x="11676724" y="5723664"/>
                  <a:pt x="11763258" y="5635988"/>
                </a:cubicBezTo>
                <a:cubicBezTo>
                  <a:pt x="11892094" y="5505226"/>
                  <a:pt x="11871424" y="5422059"/>
                  <a:pt x="11706050" y="5351418"/>
                </a:cubicBezTo>
                <a:cubicBezTo>
                  <a:pt x="11684896" y="5342400"/>
                  <a:pt x="11707491" y="4786287"/>
                  <a:pt x="11697876" y="4763241"/>
                </a:cubicBezTo>
                <a:cubicBezTo>
                  <a:pt x="11713260" y="4731677"/>
                  <a:pt x="11749315" y="4739192"/>
                  <a:pt x="11776236" y="4730675"/>
                </a:cubicBezTo>
                <a:cubicBezTo>
                  <a:pt x="11894018" y="4694603"/>
                  <a:pt x="11897864" y="4694603"/>
                  <a:pt x="11868540" y="4584884"/>
                </a:cubicBezTo>
                <a:cubicBezTo>
                  <a:pt x="11859884" y="4551817"/>
                  <a:pt x="11880076" y="4538289"/>
                  <a:pt x="11898825" y="4517749"/>
                </a:cubicBezTo>
                <a:cubicBezTo>
                  <a:pt x="11969013" y="4441095"/>
                  <a:pt x="11969494" y="4440094"/>
                  <a:pt x="11897864" y="4375464"/>
                </a:cubicBezTo>
                <a:cubicBezTo>
                  <a:pt x="11877192" y="4356928"/>
                  <a:pt x="11863252" y="4336887"/>
                  <a:pt x="11854116" y="4311838"/>
                </a:cubicBezTo>
                <a:cubicBezTo>
                  <a:pt x="11837290" y="4266245"/>
                  <a:pt x="11837771" y="4228169"/>
                  <a:pt x="11901709" y="4203620"/>
                </a:cubicBezTo>
                <a:cubicBezTo>
                  <a:pt x="11946418" y="4186086"/>
                  <a:pt x="11971897" y="4166044"/>
                  <a:pt x="11974782" y="4114442"/>
                </a:cubicBezTo>
                <a:cubicBezTo>
                  <a:pt x="11976706" y="4071355"/>
                  <a:pt x="11981993" y="4043299"/>
                  <a:pt x="11932476" y="4024762"/>
                </a:cubicBezTo>
                <a:cubicBezTo>
                  <a:pt x="11892576" y="4009732"/>
                  <a:pt x="11881038" y="3977668"/>
                  <a:pt x="11885365" y="3939592"/>
                </a:cubicBezTo>
                <a:cubicBezTo>
                  <a:pt x="11895460" y="3846405"/>
                  <a:pt x="11841137" y="3791796"/>
                  <a:pt x="11751719" y="3749211"/>
                </a:cubicBezTo>
                <a:cubicBezTo>
                  <a:pt x="11666628" y="3708629"/>
                  <a:pt x="11592115" y="3654019"/>
                  <a:pt x="11513754" y="3604420"/>
                </a:cubicBezTo>
                <a:cubicBezTo>
                  <a:pt x="11426740" y="3549310"/>
                  <a:pt x="11325786" y="3516243"/>
                  <a:pt x="11220504" y="3488188"/>
                </a:cubicBezTo>
                <a:cubicBezTo>
                  <a:pt x="11239734" y="3448108"/>
                  <a:pt x="11306076" y="3470653"/>
                  <a:pt x="11312805" y="3414541"/>
                </a:cubicBezTo>
                <a:cubicBezTo>
                  <a:pt x="11148394" y="3366945"/>
                  <a:pt x="10991193" y="3295301"/>
                  <a:pt x="10805146" y="3277767"/>
                </a:cubicBezTo>
                <a:cubicBezTo>
                  <a:pt x="10955618" y="3286784"/>
                  <a:pt x="11092147" y="3222154"/>
                  <a:pt x="11234926" y="3203117"/>
                </a:cubicBezTo>
                <a:cubicBezTo>
                  <a:pt x="11248386" y="3171554"/>
                  <a:pt x="11217140" y="3179569"/>
                  <a:pt x="11204640" y="3174060"/>
                </a:cubicBezTo>
                <a:cubicBezTo>
                  <a:pt x="11192140" y="3168047"/>
                  <a:pt x="11176757" y="3166042"/>
                  <a:pt x="11174834" y="3143498"/>
                </a:cubicBezTo>
                <a:cubicBezTo>
                  <a:pt x="11243580" y="3110932"/>
                  <a:pt x="11329632" y="3132475"/>
                  <a:pt x="11400780" y="3099410"/>
                </a:cubicBezTo>
                <a:cubicBezTo>
                  <a:pt x="11384916" y="3051314"/>
                  <a:pt x="11323382" y="3080371"/>
                  <a:pt x="11297902" y="3041793"/>
                </a:cubicBezTo>
                <a:cubicBezTo>
                  <a:pt x="11364246" y="3034780"/>
                  <a:pt x="11425779" y="3031774"/>
                  <a:pt x="11485870" y="3021253"/>
                </a:cubicBezTo>
                <a:cubicBezTo>
                  <a:pt x="11532984" y="3013236"/>
                  <a:pt x="11545964" y="2972154"/>
                  <a:pt x="11513754" y="2944098"/>
                </a:cubicBezTo>
                <a:cubicBezTo>
                  <a:pt x="11484909" y="2919049"/>
                  <a:pt x="11442604" y="2917044"/>
                  <a:pt x="11405107" y="2906523"/>
                </a:cubicBezTo>
                <a:cubicBezTo>
                  <a:pt x="11137817" y="2833377"/>
                  <a:pt x="10857066" y="2809829"/>
                  <a:pt x="10572950" y="2803317"/>
                </a:cubicBezTo>
                <a:cubicBezTo>
                  <a:pt x="10117210" y="2792795"/>
                  <a:pt x="9660028" y="2793297"/>
                  <a:pt x="9205250" y="2778767"/>
                </a:cubicBezTo>
                <a:cubicBezTo>
                  <a:pt x="8996489" y="2772379"/>
                  <a:pt x="8788540" y="2761765"/>
                  <a:pt x="8579578" y="2759181"/>
                </a:cubicBezTo>
                <a:cubicBezTo>
                  <a:pt x="8509922" y="2758320"/>
                  <a:pt x="8440155" y="2758352"/>
                  <a:pt x="8370208" y="2759730"/>
                </a:cubicBezTo>
                <a:cubicBezTo>
                  <a:pt x="8070708" y="2765742"/>
                  <a:pt x="7771690" y="2764238"/>
                  <a:pt x="7470748" y="2819849"/>
                </a:cubicBezTo>
                <a:cubicBezTo>
                  <a:pt x="7316911" y="2848407"/>
                  <a:pt x="7156825" y="2838887"/>
                  <a:pt x="7001547" y="2861432"/>
                </a:cubicBezTo>
                <a:cubicBezTo>
                  <a:pt x="6765024" y="2896002"/>
                  <a:pt x="6528501" y="2936583"/>
                  <a:pt x="6295343" y="2988688"/>
                </a:cubicBezTo>
                <a:cubicBezTo>
                  <a:pt x="6222271" y="3005220"/>
                  <a:pt x="6131892" y="3015241"/>
                  <a:pt x="6075166" y="3078367"/>
                </a:cubicBezTo>
                <a:cubicBezTo>
                  <a:pt x="5985266" y="3038288"/>
                  <a:pt x="5929502" y="3113938"/>
                  <a:pt x="5859314" y="3139490"/>
                </a:cubicBezTo>
                <a:cubicBezTo>
                  <a:pt x="5831912" y="3149510"/>
                  <a:pt x="5795857" y="3163538"/>
                  <a:pt x="5800183" y="3195101"/>
                </a:cubicBezTo>
                <a:cubicBezTo>
                  <a:pt x="5804030" y="3234680"/>
                  <a:pt x="5844410" y="3260231"/>
                  <a:pt x="5882870" y="3252215"/>
                </a:cubicBezTo>
                <a:cubicBezTo>
                  <a:pt x="6002574" y="3227164"/>
                  <a:pt x="6109777" y="3283277"/>
                  <a:pt x="6232848" y="3274760"/>
                </a:cubicBezTo>
                <a:cubicBezTo>
                  <a:pt x="6125643" y="3298808"/>
                  <a:pt x="6018918" y="3323358"/>
                  <a:pt x="5911715" y="3347407"/>
                </a:cubicBezTo>
                <a:cubicBezTo>
                  <a:pt x="6070839" y="3366444"/>
                  <a:pt x="6227559" y="3332376"/>
                  <a:pt x="6384279" y="3312836"/>
                </a:cubicBezTo>
                <a:cubicBezTo>
                  <a:pt x="6434757" y="3306824"/>
                  <a:pt x="6513117" y="3260732"/>
                  <a:pt x="6526097" y="3325362"/>
                </a:cubicBezTo>
                <a:cubicBezTo>
                  <a:pt x="6534750" y="3368448"/>
                  <a:pt x="6450622" y="3371454"/>
                  <a:pt x="6403028" y="3383478"/>
                </a:cubicBezTo>
                <a:cubicBezTo>
                  <a:pt x="6192945" y="3435081"/>
                  <a:pt x="5979497" y="3465141"/>
                  <a:pt x="5767013" y="3500713"/>
                </a:cubicBezTo>
                <a:cubicBezTo>
                  <a:pt x="5746822" y="3504220"/>
                  <a:pt x="5720381" y="3501214"/>
                  <a:pt x="5706920" y="3511233"/>
                </a:cubicBezTo>
                <a:cubicBezTo>
                  <a:pt x="5598272" y="3591895"/>
                  <a:pt x="5460782" y="3618449"/>
                  <a:pt x="5310793" y="3677066"/>
                </a:cubicBezTo>
                <a:cubicBezTo>
                  <a:pt x="5405498" y="3704622"/>
                  <a:pt x="5469435" y="3648007"/>
                  <a:pt x="5548276" y="3660533"/>
                </a:cubicBezTo>
                <a:cubicBezTo>
                  <a:pt x="5467993" y="3721154"/>
                  <a:pt x="5374730" y="3732677"/>
                  <a:pt x="5293005" y="3765743"/>
                </a:cubicBezTo>
                <a:cubicBezTo>
                  <a:pt x="5234355" y="3789291"/>
                  <a:pt x="5016580" y="3862938"/>
                  <a:pt x="4983410" y="3883981"/>
                </a:cubicBezTo>
                <a:cubicBezTo>
                  <a:pt x="4883416" y="3949110"/>
                  <a:pt x="4756501" y="3979672"/>
                  <a:pt x="4674775" y="4068850"/>
                </a:cubicBezTo>
                <a:cubicBezTo>
                  <a:pt x="4617087" y="4131477"/>
                  <a:pt x="4520939" y="4119952"/>
                  <a:pt x="4453155" y="4163539"/>
                </a:cubicBezTo>
                <a:cubicBezTo>
                  <a:pt x="4429119" y="4204622"/>
                  <a:pt x="4475751" y="4215143"/>
                  <a:pt x="4492095" y="4237188"/>
                </a:cubicBezTo>
                <a:cubicBezTo>
                  <a:pt x="4513728" y="4266746"/>
                  <a:pt x="4475269" y="4283280"/>
                  <a:pt x="4464213" y="4318851"/>
                </a:cubicBezTo>
                <a:cubicBezTo>
                  <a:pt x="4591608" y="4278771"/>
                  <a:pt x="4713234" y="4255223"/>
                  <a:pt x="4857456" y="4241696"/>
                </a:cubicBezTo>
                <a:cubicBezTo>
                  <a:pt x="4809862" y="4299311"/>
                  <a:pt x="4752174" y="4274261"/>
                  <a:pt x="4713234" y="4295303"/>
                </a:cubicBezTo>
                <a:cubicBezTo>
                  <a:pt x="4687756" y="4308830"/>
                  <a:pt x="4648816" y="4314843"/>
                  <a:pt x="4656026" y="4348410"/>
                </a:cubicBezTo>
                <a:cubicBezTo>
                  <a:pt x="4661795" y="4374963"/>
                  <a:pt x="4694486" y="4371456"/>
                  <a:pt x="4718523" y="4368951"/>
                </a:cubicBezTo>
                <a:cubicBezTo>
                  <a:pt x="4810825" y="4359433"/>
                  <a:pt x="4900722" y="4356425"/>
                  <a:pt x="4989178" y="4420054"/>
                </a:cubicBezTo>
                <a:cubicBezTo>
                  <a:pt x="4764193" y="4512739"/>
                  <a:pt x="4505557" y="4473661"/>
                  <a:pt x="4304127" y="4609933"/>
                </a:cubicBezTo>
                <a:cubicBezTo>
                  <a:pt x="4332491" y="4652018"/>
                  <a:pt x="4372871" y="4629473"/>
                  <a:pt x="4402677" y="4624463"/>
                </a:cubicBezTo>
                <a:cubicBezTo>
                  <a:pt x="4598338" y="4590394"/>
                  <a:pt x="5297331" y="4651016"/>
                  <a:pt x="5398287" y="4608430"/>
                </a:cubicBezTo>
                <a:cubicBezTo>
                  <a:pt x="5460301" y="4582379"/>
                  <a:pt x="5525682" y="4569853"/>
                  <a:pt x="5592504" y="4585886"/>
                </a:cubicBezTo>
                <a:cubicBezTo>
                  <a:pt x="5656923" y="4601416"/>
                  <a:pt x="5640578" y="4819353"/>
                  <a:pt x="5411266" y="4964142"/>
                </a:cubicBezTo>
                <a:cubicBezTo>
                  <a:pt x="5378575" y="4984684"/>
                  <a:pt x="5524721" y="5014244"/>
                  <a:pt x="5480493" y="5031277"/>
                </a:cubicBezTo>
                <a:cubicBezTo>
                  <a:pt x="5445880" y="5044804"/>
                  <a:pt x="5276179" y="5037289"/>
                  <a:pt x="5233393" y="5047810"/>
                </a:cubicBezTo>
                <a:cubicBezTo>
                  <a:pt x="5216567" y="5052318"/>
                  <a:pt x="4701216" y="5221157"/>
                  <a:pt x="4750251" y="5256728"/>
                </a:cubicBezTo>
                <a:cubicBezTo>
                  <a:pt x="4896877" y="5363441"/>
                  <a:pt x="5388190" y="5558833"/>
                  <a:pt x="4508440" y="5624965"/>
                </a:cubicBezTo>
                <a:cubicBezTo>
                  <a:pt x="4536323" y="5663542"/>
                  <a:pt x="4613241" y="5638994"/>
                  <a:pt x="4602665" y="5706629"/>
                </a:cubicBezTo>
                <a:cubicBezTo>
                  <a:pt x="4485845" y="5743202"/>
                  <a:pt x="4350758" y="5741198"/>
                  <a:pt x="4215189" y="5797811"/>
                </a:cubicBezTo>
                <a:cubicBezTo>
                  <a:pt x="4276245" y="5838893"/>
                  <a:pt x="4346432" y="5813844"/>
                  <a:pt x="4407966" y="5826870"/>
                </a:cubicBezTo>
                <a:cubicBezTo>
                  <a:pt x="4373353" y="5878473"/>
                  <a:pt x="4313741" y="5870457"/>
                  <a:pt x="4265186" y="5881478"/>
                </a:cubicBezTo>
                <a:cubicBezTo>
                  <a:pt x="4220479" y="5892001"/>
                  <a:pt x="4125774" y="5981680"/>
                  <a:pt x="4145964" y="5977170"/>
                </a:cubicBezTo>
                <a:cubicBezTo>
                  <a:pt x="4332971" y="5937091"/>
                  <a:pt x="4522862" y="5948113"/>
                  <a:pt x="4710350" y="5909035"/>
                </a:cubicBezTo>
                <a:cubicBezTo>
                  <a:pt x="4772366" y="5896009"/>
                  <a:pt x="4842554" y="5870958"/>
                  <a:pt x="4870916" y="5949616"/>
                </a:cubicBezTo>
                <a:cubicBezTo>
                  <a:pt x="4879571" y="5972663"/>
                  <a:pt x="4873320" y="5980177"/>
                  <a:pt x="4960333" y="5949115"/>
                </a:cubicBezTo>
                <a:cubicBezTo>
                  <a:pt x="4994466" y="5937091"/>
                  <a:pt x="5039656" y="5924065"/>
                  <a:pt x="5073788" y="5953623"/>
                </a:cubicBezTo>
                <a:cubicBezTo>
                  <a:pt x="5052154" y="5990698"/>
                  <a:pt x="5010331" y="5979675"/>
                  <a:pt x="4979084" y="5990197"/>
                </a:cubicBezTo>
                <a:cubicBezTo>
                  <a:pt x="4896397" y="6017250"/>
                  <a:pt x="5180513" y="6120457"/>
                  <a:pt x="5100228" y="6151519"/>
                </a:cubicBezTo>
                <a:cubicBezTo>
                  <a:pt x="4935817" y="6215148"/>
                  <a:pt x="4832938" y="6196611"/>
                  <a:pt x="4666602" y="6266250"/>
                </a:cubicBezTo>
                <a:cubicBezTo>
                  <a:pt x="4723331" y="6264746"/>
                  <a:pt x="4706024" y="6288795"/>
                  <a:pt x="4762750" y="6288795"/>
                </a:cubicBezTo>
                <a:cubicBezTo>
                  <a:pt x="4788229" y="6288795"/>
                  <a:pt x="4815151" y="6294807"/>
                  <a:pt x="4815151" y="6322363"/>
                </a:cubicBezTo>
                <a:cubicBezTo>
                  <a:pt x="4815151" y="6348414"/>
                  <a:pt x="4516613" y="6491199"/>
                  <a:pt x="4558918" y="6504727"/>
                </a:cubicBezTo>
                <a:cubicBezTo>
                  <a:pt x="4674295" y="6541299"/>
                  <a:pt x="4970431" y="6429075"/>
                  <a:pt x="4899280" y="6480679"/>
                </a:cubicBezTo>
                <a:cubicBezTo>
                  <a:pt x="4791114" y="6559337"/>
                  <a:pt x="4774769" y="6574868"/>
                  <a:pt x="4692563" y="6586391"/>
                </a:cubicBezTo>
                <a:cubicBezTo>
                  <a:pt x="4621894" y="6596411"/>
                  <a:pt x="4373353" y="6816352"/>
                  <a:pt x="4303645" y="6834888"/>
                </a:cubicBezTo>
                <a:cubicBezTo>
                  <a:pt x="4288262" y="6838896"/>
                  <a:pt x="4291687" y="6845065"/>
                  <a:pt x="4307829" y="6852361"/>
                </a:cubicBezTo>
                <a:lnTo>
                  <a:pt x="432378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254" y="3124499"/>
            <a:ext cx="4279392" cy="1508852"/>
          </a:xfrm>
          <a:solidFill>
            <a:schemeClr val="accent3">
              <a:lumMod val="20000"/>
              <a:lumOff val="80000"/>
            </a:schemeClr>
          </a:solidFill>
        </p:spPr>
        <p:txBody>
          <a:bodyPr anchor="b">
            <a:normAutofit/>
          </a:bodyPr>
          <a:lstStyle>
            <a:lvl1pPr algn="ctr">
              <a:defRPr sz="3600" i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27190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2266157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011680"/>
            <a:ext cx="78867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AB930-ECA7-45FA-AA62-A33E313B2F03}" type="datetime1">
              <a:rPr lang="en-US" smtClean="0"/>
              <a:t>9/12/2021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026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5407362" y="0"/>
            <a:ext cx="3107988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078991"/>
            <a:ext cx="3950208" cy="3136392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279393"/>
            <a:ext cx="3950208" cy="1500187"/>
          </a:xfrm>
        </p:spPr>
        <p:txBody>
          <a:bodyPr/>
          <a:lstStyle>
            <a:lvl1pPr marL="0" indent="0">
              <a:buNone/>
              <a:defRPr sz="1800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1E203-67AA-48C6-8061-E884FA7B8774}" type="datetime1">
              <a:rPr lang="en-US" smtClean="0"/>
              <a:t>9/12/2021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739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2266157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2011680"/>
            <a:ext cx="370332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14316" y="2011680"/>
            <a:ext cx="370332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4F2ED-E173-47D5-8C2E-668FBF34E09C}" type="datetime1">
              <a:rPr lang="en-US" smtClean="0"/>
              <a:t>9/12/2021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683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2266157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1" y="2011680"/>
            <a:ext cx="3703320" cy="950976"/>
          </a:xfrm>
        </p:spPr>
        <p:txBody>
          <a:bodyPr anchor="b">
            <a:normAutofit/>
          </a:bodyPr>
          <a:lstStyle>
            <a:lvl1pPr marL="0" indent="0">
              <a:buNone/>
              <a:defRPr sz="21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1" y="3127248"/>
            <a:ext cx="370332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814316" y="2011680"/>
            <a:ext cx="3703320" cy="950976"/>
          </a:xfrm>
        </p:spPr>
        <p:txBody>
          <a:bodyPr anchor="b">
            <a:normAutofit/>
          </a:bodyPr>
          <a:lstStyle>
            <a:lvl1pPr marL="0" indent="0">
              <a:buNone/>
              <a:defRPr sz="21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14316" y="3127248"/>
            <a:ext cx="370332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97649-983D-4B40-9BF0-7E6FCF619A7F}" type="datetime1">
              <a:rPr lang="en-US" smtClean="0"/>
              <a:t>9/12/2021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848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477229" y="181596"/>
            <a:ext cx="618954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2838" y="1572768"/>
            <a:ext cx="4876038" cy="4096512"/>
          </a:xfrm>
        </p:spPr>
        <p:txBody>
          <a:bodyPr>
            <a:normAutofit/>
          </a:bodyPr>
          <a:lstStyle>
            <a:lvl1pPr algn="ctr"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DEAC-CFD5-46EF-87D2-25D4E52CA4EB}" type="datetime1">
              <a:rPr lang="en-US" smtClean="0"/>
              <a:t>9/12/2021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933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D0C6D-5EC7-43FB-9BF1-5FE88858CF91}" type="datetime1">
              <a:rPr lang="en-US" smtClean="0"/>
              <a:t>9/12/2021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492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 descr="Mask ID=&#10;Mask position=bottom, center&#10;Mask family= brushstroke, landscape, wide">
            <a:extLst>
              <a:ext uri="{FF2B5EF4-FFF2-40B4-BE49-F238E27FC236}">
                <a16:creationId xmlns:a16="http://schemas.microsoft.com/office/drawing/2014/main" id="{736BF44D-E8DD-45FA-931D-CBCC67D57944}"/>
              </a:ext>
            </a:extLst>
          </p:cNvPr>
          <p:cNvSpPr/>
          <p:nvPr/>
        </p:nvSpPr>
        <p:spPr>
          <a:xfrm>
            <a:off x="1326075" y="-1"/>
            <a:ext cx="7817925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BE43C-8F14-4CA2-B092-0C8AFD83956E}" type="datetime1">
              <a:rPr lang="en-US" smtClean="0"/>
              <a:t>9/12/2021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587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1527464" y="0"/>
            <a:ext cx="7621868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7836" y="6357713"/>
            <a:ext cx="2057400" cy="365125"/>
          </a:xfrm>
        </p:spPr>
        <p:txBody>
          <a:bodyPr/>
          <a:lstStyle/>
          <a:p>
            <a:fld id="{11074534-DAAF-4FDB-A309-90FE7ADE8EDD}" type="datetime1">
              <a:rPr lang="en-US" smtClean="0"/>
              <a:t>9/12/2021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8765" y="6096000"/>
            <a:ext cx="2265216" cy="625475"/>
          </a:xfrm>
        </p:spPr>
        <p:txBody>
          <a:bodyPr/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Slide: </a:t>
            </a:r>
            <a:fld id="{51845F5A-061D-4825-9AE9-D7794091C6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2745" y="380305"/>
            <a:ext cx="5881255" cy="6477695"/>
          </a:xfrm>
        </p:spPr>
        <p:txBody>
          <a:bodyPr anchor="t"/>
          <a:lstStyle>
            <a:lvl1pPr marL="0" indent="0">
              <a:buNone/>
              <a:defRPr sz="3600" b="1"/>
            </a:lvl1pPr>
            <a:lvl2pPr marL="571500" indent="-452438">
              <a:buSzPct val="85000"/>
              <a:buFont typeface="Wingdings" panose="05000000000000000000" pitchFamily="2" charset="2"/>
              <a:buChar char="v"/>
              <a:defRPr sz="3200"/>
            </a:lvl2pPr>
            <a:lvl3pPr marL="976313" indent="-400050">
              <a:buSzPct val="85000"/>
              <a:buFont typeface="Wingdings" panose="05000000000000000000" pitchFamily="2" charset="2"/>
              <a:buChar char="Ø"/>
              <a:defRPr sz="2800"/>
            </a:lvl3pPr>
            <a:lvl4pPr marL="1200150" indent="-285750">
              <a:defRPr sz="2400"/>
            </a:lvl4pPr>
            <a:lvl5pPr>
              <a:defRPr sz="20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592" y="380305"/>
            <a:ext cx="2914650" cy="2953512"/>
          </a:xfrm>
        </p:spPr>
        <p:txBody>
          <a:bodyPr anchor="ctr">
            <a:normAutofit/>
          </a:bodyPr>
          <a:lstStyle>
            <a:lvl1pPr algn="ctr">
              <a:defRPr sz="4400" i="0">
                <a:latin typeface="Franklin Gothic Medium" panose="020B06030201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4592" y="3776472"/>
            <a:ext cx="2914650" cy="2468880"/>
          </a:xfrm>
        </p:spPr>
        <p:txBody>
          <a:bodyPr>
            <a:normAutofit/>
          </a:bodyPr>
          <a:lstStyle>
            <a:lvl1pPr marL="0" indent="0" algn="ctr">
              <a:buNone/>
              <a:defRPr sz="3200" b="1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22249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513724" y="1332237"/>
            <a:ext cx="3947799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9274" y="2523744"/>
            <a:ext cx="2873502" cy="1453896"/>
          </a:xfrm>
        </p:spPr>
        <p:txBody>
          <a:bodyPr anchor="b"/>
          <a:lstStyle>
            <a:lvl1pPr algn="ctr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33772" y="640079"/>
            <a:ext cx="3627882" cy="5568696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41298" y="4087368"/>
            <a:ext cx="2489454" cy="649224"/>
          </a:xfrm>
        </p:spPr>
        <p:txBody>
          <a:bodyPr>
            <a:noAutofit/>
          </a:bodyPr>
          <a:lstStyle>
            <a:lvl1pPr marL="0" indent="0" algn="ctr">
              <a:buNone/>
              <a:defRPr sz="1500" cap="all" baseline="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66766-47A7-4E8F-8386-B461119D1917}" type="datetime1">
              <a:rPr lang="en-US" smtClean="0"/>
              <a:t>9/12/2021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691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6F7D8C-1A42-4DA5-95C5-B4C1135553E2}" type="datetime1">
              <a:rPr lang="en-US" smtClean="0"/>
              <a:t>9/12/2021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293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19" r:id="rId6"/>
    <p:sldLayoutId id="2147483714" r:id="rId7"/>
    <p:sldLayoutId id="2147483715" r:id="rId8"/>
    <p:sldLayoutId id="2147483716" r:id="rId9"/>
    <p:sldLayoutId id="2147483717" r:id="rId10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ope tied on a reef knot">
            <a:extLst>
              <a:ext uri="{FF2B5EF4-FFF2-40B4-BE49-F238E27FC236}">
                <a16:creationId xmlns:a16="http://schemas.microsoft.com/office/drawing/2014/main" id="{DC7A1BB9-8833-48F3-B903-0506292C1D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205" b="6525"/>
          <a:stretch/>
        </p:blipFill>
        <p:spPr>
          <a:xfrm>
            <a:off x="15" y="857257"/>
            <a:ext cx="9143985" cy="5143493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1560655" y="6858000"/>
                </a:lnTo>
                <a:lnTo>
                  <a:pt x="11572884" y="6759738"/>
                </a:lnTo>
                <a:cubicBezTo>
                  <a:pt x="11663744" y="6693104"/>
                  <a:pt x="11749315" y="6619456"/>
                  <a:pt x="11812292" y="6532282"/>
                </a:cubicBezTo>
                <a:cubicBezTo>
                  <a:pt x="11851232" y="6478675"/>
                  <a:pt x="11886807" y="6425068"/>
                  <a:pt x="11956995" y="6386992"/>
                </a:cubicBezTo>
                <a:cubicBezTo>
                  <a:pt x="11918054" y="6334888"/>
                  <a:pt x="11851232" y="6322863"/>
                  <a:pt x="11801234" y="6284788"/>
                </a:cubicBezTo>
                <a:cubicBezTo>
                  <a:pt x="11797390" y="6253224"/>
                  <a:pt x="11876711" y="6262743"/>
                  <a:pt x="11856520" y="6193604"/>
                </a:cubicBezTo>
                <a:cubicBezTo>
                  <a:pt x="11829119" y="6101419"/>
                  <a:pt x="11858923" y="5996209"/>
                  <a:pt x="11722875" y="5956630"/>
                </a:cubicBezTo>
                <a:cubicBezTo>
                  <a:pt x="11686819" y="5866950"/>
                  <a:pt x="11676724" y="5723664"/>
                  <a:pt x="11763258" y="5635988"/>
                </a:cubicBezTo>
                <a:cubicBezTo>
                  <a:pt x="11892094" y="5505226"/>
                  <a:pt x="11871424" y="5422059"/>
                  <a:pt x="11706050" y="5351418"/>
                </a:cubicBezTo>
                <a:cubicBezTo>
                  <a:pt x="11684896" y="5342400"/>
                  <a:pt x="11707491" y="4786287"/>
                  <a:pt x="11697876" y="4763241"/>
                </a:cubicBezTo>
                <a:cubicBezTo>
                  <a:pt x="11713260" y="4731677"/>
                  <a:pt x="11749315" y="4739192"/>
                  <a:pt x="11776236" y="4730675"/>
                </a:cubicBezTo>
                <a:cubicBezTo>
                  <a:pt x="11894018" y="4694603"/>
                  <a:pt x="11897864" y="4694603"/>
                  <a:pt x="11868540" y="4584884"/>
                </a:cubicBezTo>
                <a:cubicBezTo>
                  <a:pt x="11859884" y="4551817"/>
                  <a:pt x="11880076" y="4538289"/>
                  <a:pt x="11898825" y="4517749"/>
                </a:cubicBezTo>
                <a:cubicBezTo>
                  <a:pt x="11969013" y="4441095"/>
                  <a:pt x="11969494" y="4440094"/>
                  <a:pt x="11897864" y="4375464"/>
                </a:cubicBezTo>
                <a:cubicBezTo>
                  <a:pt x="11877192" y="4356928"/>
                  <a:pt x="11863252" y="4336887"/>
                  <a:pt x="11854116" y="4311838"/>
                </a:cubicBezTo>
                <a:cubicBezTo>
                  <a:pt x="11837290" y="4266245"/>
                  <a:pt x="11837771" y="4228169"/>
                  <a:pt x="11901709" y="4203620"/>
                </a:cubicBezTo>
                <a:cubicBezTo>
                  <a:pt x="11946418" y="4186086"/>
                  <a:pt x="11971897" y="4166044"/>
                  <a:pt x="11974782" y="4114442"/>
                </a:cubicBezTo>
                <a:cubicBezTo>
                  <a:pt x="11976706" y="4071355"/>
                  <a:pt x="11981993" y="4043299"/>
                  <a:pt x="11932476" y="4024762"/>
                </a:cubicBezTo>
                <a:cubicBezTo>
                  <a:pt x="11892576" y="4009732"/>
                  <a:pt x="11881038" y="3977668"/>
                  <a:pt x="11885365" y="3939592"/>
                </a:cubicBezTo>
                <a:cubicBezTo>
                  <a:pt x="11895460" y="3846405"/>
                  <a:pt x="11841137" y="3791796"/>
                  <a:pt x="11751719" y="3749211"/>
                </a:cubicBezTo>
                <a:cubicBezTo>
                  <a:pt x="11666628" y="3708629"/>
                  <a:pt x="11592115" y="3654019"/>
                  <a:pt x="11513754" y="3604420"/>
                </a:cubicBezTo>
                <a:cubicBezTo>
                  <a:pt x="11426740" y="3549310"/>
                  <a:pt x="11325786" y="3516243"/>
                  <a:pt x="11220504" y="3488188"/>
                </a:cubicBezTo>
                <a:cubicBezTo>
                  <a:pt x="11239734" y="3448108"/>
                  <a:pt x="11306076" y="3470653"/>
                  <a:pt x="11312805" y="3414541"/>
                </a:cubicBezTo>
                <a:cubicBezTo>
                  <a:pt x="11148394" y="3366945"/>
                  <a:pt x="10991193" y="3295301"/>
                  <a:pt x="10805146" y="3277767"/>
                </a:cubicBezTo>
                <a:cubicBezTo>
                  <a:pt x="10955618" y="3286784"/>
                  <a:pt x="11092147" y="3222154"/>
                  <a:pt x="11234926" y="3203117"/>
                </a:cubicBezTo>
                <a:cubicBezTo>
                  <a:pt x="11248386" y="3171554"/>
                  <a:pt x="11217140" y="3179569"/>
                  <a:pt x="11204640" y="3174060"/>
                </a:cubicBezTo>
                <a:cubicBezTo>
                  <a:pt x="11192140" y="3168047"/>
                  <a:pt x="11176757" y="3166042"/>
                  <a:pt x="11174834" y="3143498"/>
                </a:cubicBezTo>
                <a:cubicBezTo>
                  <a:pt x="11243580" y="3110932"/>
                  <a:pt x="11329632" y="3132475"/>
                  <a:pt x="11400780" y="3099410"/>
                </a:cubicBezTo>
                <a:cubicBezTo>
                  <a:pt x="11384916" y="3051314"/>
                  <a:pt x="11323382" y="3080371"/>
                  <a:pt x="11297902" y="3041793"/>
                </a:cubicBezTo>
                <a:cubicBezTo>
                  <a:pt x="11364246" y="3034780"/>
                  <a:pt x="11425779" y="3031774"/>
                  <a:pt x="11485870" y="3021253"/>
                </a:cubicBezTo>
                <a:cubicBezTo>
                  <a:pt x="11532984" y="3013236"/>
                  <a:pt x="11545964" y="2972154"/>
                  <a:pt x="11513754" y="2944098"/>
                </a:cubicBezTo>
                <a:cubicBezTo>
                  <a:pt x="11484909" y="2919049"/>
                  <a:pt x="11442604" y="2917044"/>
                  <a:pt x="11405107" y="2906523"/>
                </a:cubicBezTo>
                <a:cubicBezTo>
                  <a:pt x="11137817" y="2833377"/>
                  <a:pt x="10857066" y="2809829"/>
                  <a:pt x="10572950" y="2803317"/>
                </a:cubicBezTo>
                <a:cubicBezTo>
                  <a:pt x="10117210" y="2792795"/>
                  <a:pt x="9660028" y="2793297"/>
                  <a:pt x="9205250" y="2778767"/>
                </a:cubicBezTo>
                <a:cubicBezTo>
                  <a:pt x="8996489" y="2772379"/>
                  <a:pt x="8788540" y="2761765"/>
                  <a:pt x="8579578" y="2759181"/>
                </a:cubicBezTo>
                <a:cubicBezTo>
                  <a:pt x="8509922" y="2758320"/>
                  <a:pt x="8440155" y="2758352"/>
                  <a:pt x="8370208" y="2759730"/>
                </a:cubicBezTo>
                <a:cubicBezTo>
                  <a:pt x="8070708" y="2765742"/>
                  <a:pt x="7771690" y="2764238"/>
                  <a:pt x="7470748" y="2819849"/>
                </a:cubicBezTo>
                <a:cubicBezTo>
                  <a:pt x="7316911" y="2848407"/>
                  <a:pt x="7156825" y="2838887"/>
                  <a:pt x="7001547" y="2861432"/>
                </a:cubicBezTo>
                <a:cubicBezTo>
                  <a:pt x="6765024" y="2896002"/>
                  <a:pt x="6528501" y="2936583"/>
                  <a:pt x="6295343" y="2988688"/>
                </a:cubicBezTo>
                <a:cubicBezTo>
                  <a:pt x="6222271" y="3005220"/>
                  <a:pt x="6131892" y="3015241"/>
                  <a:pt x="6075166" y="3078367"/>
                </a:cubicBezTo>
                <a:cubicBezTo>
                  <a:pt x="5985266" y="3038288"/>
                  <a:pt x="5929502" y="3113938"/>
                  <a:pt x="5859314" y="3139490"/>
                </a:cubicBezTo>
                <a:cubicBezTo>
                  <a:pt x="5831912" y="3149510"/>
                  <a:pt x="5795857" y="3163538"/>
                  <a:pt x="5800183" y="3195101"/>
                </a:cubicBezTo>
                <a:cubicBezTo>
                  <a:pt x="5804030" y="3234680"/>
                  <a:pt x="5844410" y="3260231"/>
                  <a:pt x="5882870" y="3252215"/>
                </a:cubicBezTo>
                <a:cubicBezTo>
                  <a:pt x="6002574" y="3227164"/>
                  <a:pt x="6109777" y="3283277"/>
                  <a:pt x="6232848" y="3274760"/>
                </a:cubicBezTo>
                <a:cubicBezTo>
                  <a:pt x="6125643" y="3298808"/>
                  <a:pt x="6018918" y="3323358"/>
                  <a:pt x="5911715" y="3347407"/>
                </a:cubicBezTo>
                <a:cubicBezTo>
                  <a:pt x="6070839" y="3366444"/>
                  <a:pt x="6227559" y="3332376"/>
                  <a:pt x="6384279" y="3312836"/>
                </a:cubicBezTo>
                <a:cubicBezTo>
                  <a:pt x="6434757" y="3306824"/>
                  <a:pt x="6513117" y="3260732"/>
                  <a:pt x="6526097" y="3325362"/>
                </a:cubicBezTo>
                <a:cubicBezTo>
                  <a:pt x="6534750" y="3368448"/>
                  <a:pt x="6450622" y="3371454"/>
                  <a:pt x="6403028" y="3383478"/>
                </a:cubicBezTo>
                <a:cubicBezTo>
                  <a:pt x="6192945" y="3435081"/>
                  <a:pt x="5979497" y="3465141"/>
                  <a:pt x="5767013" y="3500713"/>
                </a:cubicBezTo>
                <a:cubicBezTo>
                  <a:pt x="5746822" y="3504220"/>
                  <a:pt x="5720381" y="3501214"/>
                  <a:pt x="5706920" y="3511233"/>
                </a:cubicBezTo>
                <a:cubicBezTo>
                  <a:pt x="5598272" y="3591895"/>
                  <a:pt x="5460782" y="3618449"/>
                  <a:pt x="5310793" y="3677066"/>
                </a:cubicBezTo>
                <a:cubicBezTo>
                  <a:pt x="5405498" y="3704622"/>
                  <a:pt x="5469435" y="3648007"/>
                  <a:pt x="5548276" y="3660533"/>
                </a:cubicBezTo>
                <a:cubicBezTo>
                  <a:pt x="5467993" y="3721154"/>
                  <a:pt x="5374730" y="3732677"/>
                  <a:pt x="5293005" y="3765743"/>
                </a:cubicBezTo>
                <a:cubicBezTo>
                  <a:pt x="5234355" y="3789291"/>
                  <a:pt x="5016580" y="3862938"/>
                  <a:pt x="4983410" y="3883981"/>
                </a:cubicBezTo>
                <a:cubicBezTo>
                  <a:pt x="4883416" y="3949110"/>
                  <a:pt x="4756501" y="3979672"/>
                  <a:pt x="4674775" y="4068850"/>
                </a:cubicBezTo>
                <a:cubicBezTo>
                  <a:pt x="4617087" y="4131477"/>
                  <a:pt x="4520939" y="4119952"/>
                  <a:pt x="4453155" y="4163539"/>
                </a:cubicBezTo>
                <a:cubicBezTo>
                  <a:pt x="4429119" y="4204622"/>
                  <a:pt x="4475751" y="4215143"/>
                  <a:pt x="4492095" y="4237188"/>
                </a:cubicBezTo>
                <a:cubicBezTo>
                  <a:pt x="4513728" y="4266746"/>
                  <a:pt x="4475269" y="4283280"/>
                  <a:pt x="4464213" y="4318851"/>
                </a:cubicBezTo>
                <a:cubicBezTo>
                  <a:pt x="4591608" y="4278771"/>
                  <a:pt x="4713234" y="4255223"/>
                  <a:pt x="4857456" y="4241696"/>
                </a:cubicBezTo>
                <a:cubicBezTo>
                  <a:pt x="4809862" y="4299311"/>
                  <a:pt x="4752174" y="4274261"/>
                  <a:pt x="4713234" y="4295303"/>
                </a:cubicBezTo>
                <a:cubicBezTo>
                  <a:pt x="4687756" y="4308830"/>
                  <a:pt x="4648816" y="4314843"/>
                  <a:pt x="4656026" y="4348410"/>
                </a:cubicBezTo>
                <a:cubicBezTo>
                  <a:pt x="4661795" y="4374963"/>
                  <a:pt x="4694486" y="4371456"/>
                  <a:pt x="4718523" y="4368951"/>
                </a:cubicBezTo>
                <a:cubicBezTo>
                  <a:pt x="4810825" y="4359433"/>
                  <a:pt x="4900722" y="4356425"/>
                  <a:pt x="4989178" y="4420054"/>
                </a:cubicBezTo>
                <a:cubicBezTo>
                  <a:pt x="4764193" y="4512739"/>
                  <a:pt x="4505557" y="4473661"/>
                  <a:pt x="4304127" y="4609933"/>
                </a:cubicBezTo>
                <a:cubicBezTo>
                  <a:pt x="4332491" y="4652018"/>
                  <a:pt x="4372871" y="4629473"/>
                  <a:pt x="4402677" y="4624463"/>
                </a:cubicBezTo>
                <a:cubicBezTo>
                  <a:pt x="4598338" y="4590394"/>
                  <a:pt x="5297331" y="4651016"/>
                  <a:pt x="5398287" y="4608430"/>
                </a:cubicBezTo>
                <a:cubicBezTo>
                  <a:pt x="5460301" y="4582379"/>
                  <a:pt x="5525682" y="4569853"/>
                  <a:pt x="5592504" y="4585886"/>
                </a:cubicBezTo>
                <a:cubicBezTo>
                  <a:pt x="5656923" y="4601416"/>
                  <a:pt x="5640578" y="4819353"/>
                  <a:pt x="5411266" y="4964142"/>
                </a:cubicBezTo>
                <a:cubicBezTo>
                  <a:pt x="5378575" y="4984684"/>
                  <a:pt x="5524721" y="5014244"/>
                  <a:pt x="5480493" y="5031277"/>
                </a:cubicBezTo>
                <a:cubicBezTo>
                  <a:pt x="5445880" y="5044804"/>
                  <a:pt x="5276179" y="5037289"/>
                  <a:pt x="5233393" y="5047810"/>
                </a:cubicBezTo>
                <a:cubicBezTo>
                  <a:pt x="5216567" y="5052318"/>
                  <a:pt x="4701216" y="5221157"/>
                  <a:pt x="4750251" y="5256728"/>
                </a:cubicBezTo>
                <a:cubicBezTo>
                  <a:pt x="4896877" y="5363441"/>
                  <a:pt x="5388190" y="5558833"/>
                  <a:pt x="4508440" y="5624965"/>
                </a:cubicBezTo>
                <a:cubicBezTo>
                  <a:pt x="4536323" y="5663542"/>
                  <a:pt x="4613241" y="5638994"/>
                  <a:pt x="4602665" y="5706629"/>
                </a:cubicBezTo>
                <a:cubicBezTo>
                  <a:pt x="4485845" y="5743202"/>
                  <a:pt x="4350758" y="5741198"/>
                  <a:pt x="4215189" y="5797811"/>
                </a:cubicBezTo>
                <a:cubicBezTo>
                  <a:pt x="4276245" y="5838893"/>
                  <a:pt x="4346432" y="5813844"/>
                  <a:pt x="4407966" y="5826870"/>
                </a:cubicBezTo>
                <a:cubicBezTo>
                  <a:pt x="4373353" y="5878473"/>
                  <a:pt x="4313741" y="5870457"/>
                  <a:pt x="4265186" y="5881478"/>
                </a:cubicBezTo>
                <a:cubicBezTo>
                  <a:pt x="4220479" y="5892001"/>
                  <a:pt x="4125774" y="5981680"/>
                  <a:pt x="4145964" y="5977170"/>
                </a:cubicBezTo>
                <a:cubicBezTo>
                  <a:pt x="4332971" y="5937091"/>
                  <a:pt x="4522862" y="5948113"/>
                  <a:pt x="4710350" y="5909035"/>
                </a:cubicBezTo>
                <a:cubicBezTo>
                  <a:pt x="4772366" y="5896009"/>
                  <a:pt x="4842554" y="5870958"/>
                  <a:pt x="4870916" y="5949616"/>
                </a:cubicBezTo>
                <a:cubicBezTo>
                  <a:pt x="4879571" y="5972663"/>
                  <a:pt x="4873320" y="5980177"/>
                  <a:pt x="4960333" y="5949115"/>
                </a:cubicBezTo>
                <a:cubicBezTo>
                  <a:pt x="4994466" y="5937091"/>
                  <a:pt x="5039656" y="5924065"/>
                  <a:pt x="5073788" y="5953623"/>
                </a:cubicBezTo>
                <a:cubicBezTo>
                  <a:pt x="5052154" y="5990698"/>
                  <a:pt x="5010331" y="5979675"/>
                  <a:pt x="4979084" y="5990197"/>
                </a:cubicBezTo>
                <a:cubicBezTo>
                  <a:pt x="4896397" y="6017250"/>
                  <a:pt x="5180513" y="6120457"/>
                  <a:pt x="5100228" y="6151519"/>
                </a:cubicBezTo>
                <a:cubicBezTo>
                  <a:pt x="4935817" y="6215148"/>
                  <a:pt x="4832938" y="6196611"/>
                  <a:pt x="4666602" y="6266250"/>
                </a:cubicBezTo>
                <a:cubicBezTo>
                  <a:pt x="4723331" y="6264746"/>
                  <a:pt x="4706024" y="6288795"/>
                  <a:pt x="4762750" y="6288795"/>
                </a:cubicBezTo>
                <a:cubicBezTo>
                  <a:pt x="4788229" y="6288795"/>
                  <a:pt x="4815151" y="6294807"/>
                  <a:pt x="4815151" y="6322363"/>
                </a:cubicBezTo>
                <a:cubicBezTo>
                  <a:pt x="4815151" y="6348414"/>
                  <a:pt x="4516613" y="6491199"/>
                  <a:pt x="4558918" y="6504727"/>
                </a:cubicBezTo>
                <a:cubicBezTo>
                  <a:pt x="4674295" y="6541299"/>
                  <a:pt x="4970431" y="6429075"/>
                  <a:pt x="4899280" y="6480679"/>
                </a:cubicBezTo>
                <a:cubicBezTo>
                  <a:pt x="4791114" y="6559337"/>
                  <a:pt x="4774769" y="6574868"/>
                  <a:pt x="4692563" y="6586391"/>
                </a:cubicBezTo>
                <a:cubicBezTo>
                  <a:pt x="4621894" y="6596411"/>
                  <a:pt x="4373353" y="6816352"/>
                  <a:pt x="4303645" y="6834888"/>
                </a:cubicBezTo>
                <a:cubicBezTo>
                  <a:pt x="4288262" y="6838896"/>
                  <a:pt x="4291687" y="6845065"/>
                  <a:pt x="4307829" y="6852361"/>
                </a:cubicBezTo>
                <a:lnTo>
                  <a:pt x="432378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6EA133DC-15CC-4E1A-9401-4A12FB7F0A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18254" y="4877435"/>
            <a:ext cx="4279392" cy="996696"/>
          </a:xfrm>
        </p:spPr>
        <p:txBody>
          <a:bodyPr>
            <a:normAutofit/>
          </a:bodyPr>
          <a:lstStyle/>
          <a:p>
            <a:r>
              <a:rPr lang="en-US" dirty="0"/>
              <a:t>Phil 3:7-14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78F53D-5066-4552-9D02-C460834B04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254" y="3124499"/>
            <a:ext cx="4279392" cy="1508852"/>
          </a:xfrm>
        </p:spPr>
        <p:txBody>
          <a:bodyPr anchor="b">
            <a:normAutofit/>
          </a:bodyPr>
          <a:lstStyle/>
          <a:p>
            <a:r>
              <a:rPr lang="en-US" dirty="0"/>
              <a:t>Paul’s Pursuit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652C8E-F9F0-4B5F-A6CF-0E7858B78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303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D76E7DFB-0BC0-49A0-9836-50B2FA15D2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3696493"/>
              </p:ext>
            </p:extLst>
          </p:nvPr>
        </p:nvGraphicFramePr>
        <p:xfrm>
          <a:off x="353123" y="-114300"/>
          <a:ext cx="9144000" cy="708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190F47F9-61DA-4AC5-894E-12918CAC3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7A17-6747-4A2E-897F-056B77D36726}" type="slidenum">
              <a:rPr lang="en-US" smtClean="0"/>
              <a:t>2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2D9509B-F0CE-412F-96A1-C57A8007109C}"/>
              </a:ext>
            </a:extLst>
          </p:cNvPr>
          <p:cNvSpPr/>
          <p:nvPr/>
        </p:nvSpPr>
        <p:spPr>
          <a:xfrm>
            <a:off x="2860289" y="2018370"/>
            <a:ext cx="3852746" cy="3719161"/>
          </a:xfrm>
          <a:prstGeom prst="ellipse">
            <a:avLst/>
          </a:prstGeom>
          <a:solidFill>
            <a:srgbClr val="FFC0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61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0E99702-F8A3-4BDC-9BBF-FD4F97C2B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8765" y="6096000"/>
            <a:ext cx="2265216" cy="625475"/>
          </a:xfrm>
        </p:spPr>
        <p:txBody>
          <a:bodyPr/>
          <a:lstStyle/>
          <a:p>
            <a:fld id="{51845F5A-061D-4825-9AE9-D7794091C6CF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416E1F2-D6E9-47B3-A49F-038166388E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2745" y="380305"/>
            <a:ext cx="5881255" cy="647769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Terms</a:t>
            </a:r>
          </a:p>
          <a:p>
            <a:pPr lvl="1"/>
            <a:r>
              <a:rPr lang="en-US" dirty="0"/>
              <a:t>Pursuit </a:t>
            </a:r>
          </a:p>
          <a:p>
            <a:pPr lvl="2"/>
            <a:r>
              <a:rPr lang="en-US" dirty="0"/>
              <a:t>Vs. 6, Persecuting</a:t>
            </a:r>
          </a:p>
          <a:p>
            <a:pPr lvl="2"/>
            <a:r>
              <a:rPr lang="en-US" dirty="0"/>
              <a:t>Vs. 12, I follow after</a:t>
            </a:r>
          </a:p>
          <a:p>
            <a:pPr lvl="2"/>
            <a:r>
              <a:rPr lang="en-US" dirty="0"/>
              <a:t>Vs. 14, I press</a:t>
            </a:r>
          </a:p>
          <a:p>
            <a:pPr lvl="1"/>
            <a:r>
              <a:rPr lang="en-US" dirty="0"/>
              <a:t>Reaching Forth – not Behind</a:t>
            </a:r>
          </a:p>
          <a:p>
            <a:pPr lvl="1"/>
            <a:r>
              <a:rPr lang="en-US" dirty="0"/>
              <a:t>The Mark (Finish/Goal) </a:t>
            </a:r>
          </a:p>
          <a:p>
            <a:pPr lvl="1"/>
            <a:r>
              <a:rPr lang="en-US" dirty="0"/>
              <a:t>Prize (Crown/Trophy)</a:t>
            </a:r>
          </a:p>
          <a:p>
            <a:pPr lvl="1"/>
            <a:r>
              <a:rPr lang="en-US" dirty="0"/>
              <a:t>Winning/Losing</a:t>
            </a:r>
          </a:p>
          <a:p>
            <a:pPr lvl="1"/>
            <a:r>
              <a:rPr lang="en-US" dirty="0"/>
              <a:t>Attain (Achieve)</a:t>
            </a:r>
          </a:p>
          <a:p>
            <a:pPr lvl="1"/>
            <a:r>
              <a:rPr lang="en-US" dirty="0"/>
              <a:t>Apprehend (Seize/Take Eagerly)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7D8BB6F-FB2B-4E23-BF66-E63C19B53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592" y="380305"/>
            <a:ext cx="2914650" cy="2953512"/>
          </a:xfrm>
        </p:spPr>
        <p:txBody>
          <a:bodyPr/>
          <a:lstStyle/>
          <a:p>
            <a:r>
              <a:rPr lang="en-US" dirty="0"/>
              <a:t>Paul’s Pursuit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AC9553A-737A-47AF-9B91-A485A4584D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4592" y="3776472"/>
            <a:ext cx="2914650" cy="2468880"/>
          </a:xfrm>
        </p:spPr>
        <p:txBody>
          <a:bodyPr/>
          <a:lstStyle/>
          <a:p>
            <a:r>
              <a:rPr lang="en-US" dirty="0"/>
              <a:t>Paul &amp; Athletic Competition</a:t>
            </a:r>
          </a:p>
        </p:txBody>
      </p:sp>
    </p:spTree>
    <p:extLst>
      <p:ext uri="{BB962C8B-B14F-4D97-AF65-F5344CB8AC3E}">
        <p14:creationId xmlns:p14="http://schemas.microsoft.com/office/powerpoint/2010/main" val="522935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7D8BB6F-FB2B-4E23-BF66-E63C19B53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592" y="380305"/>
            <a:ext cx="2914650" cy="2953512"/>
          </a:xfrm>
        </p:spPr>
        <p:txBody>
          <a:bodyPr/>
          <a:lstStyle/>
          <a:p>
            <a:r>
              <a:rPr lang="en-US" dirty="0"/>
              <a:t>Paul’s Pursuit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416E1F2-D6E9-47B3-A49F-038166388E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2745" y="380305"/>
            <a:ext cx="5881255" cy="6477695"/>
          </a:xfrm>
        </p:spPr>
        <p:txBody>
          <a:bodyPr>
            <a:normAutofit/>
          </a:bodyPr>
          <a:lstStyle/>
          <a:p>
            <a:r>
              <a:rPr lang="en-US" dirty="0"/>
              <a:t>Phil 3:4-8, “Glory Days”</a:t>
            </a:r>
          </a:p>
          <a:p>
            <a:pPr lvl="1"/>
            <a:r>
              <a:rPr lang="en-US" dirty="0"/>
              <a:t>Circumcised</a:t>
            </a:r>
          </a:p>
          <a:p>
            <a:pPr lvl="1"/>
            <a:r>
              <a:rPr lang="en-US" dirty="0"/>
              <a:t>Israelite (Benjamin)</a:t>
            </a:r>
          </a:p>
          <a:p>
            <a:pPr lvl="1"/>
            <a:r>
              <a:rPr lang="en-US" dirty="0"/>
              <a:t>Hebrew of the Hebrews</a:t>
            </a:r>
          </a:p>
          <a:p>
            <a:pPr lvl="1"/>
            <a:r>
              <a:rPr lang="en-US" dirty="0"/>
              <a:t>A Pharisee </a:t>
            </a:r>
          </a:p>
          <a:p>
            <a:pPr lvl="1"/>
            <a:r>
              <a:rPr lang="en-US" dirty="0"/>
              <a:t>Zealous – Pursuing the church</a:t>
            </a:r>
          </a:p>
          <a:p>
            <a:pPr lvl="1"/>
            <a:r>
              <a:rPr lang="en-US" dirty="0"/>
              <a:t>Blameless – according to the Law of Moses</a:t>
            </a:r>
          </a:p>
          <a:p>
            <a:pPr lvl="1"/>
            <a:r>
              <a:rPr lang="en-US" dirty="0"/>
              <a:t>Counted for Loss</a:t>
            </a:r>
          </a:p>
          <a:p>
            <a:pPr lvl="2"/>
            <a:r>
              <a:rPr lang="en-US" dirty="0"/>
              <a:t>Paul Gave These Up 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AC9553A-737A-47AF-9B91-A485A4584D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4592" y="3776472"/>
            <a:ext cx="2914650" cy="2468880"/>
          </a:xfrm>
        </p:spPr>
        <p:txBody>
          <a:bodyPr/>
          <a:lstStyle/>
          <a:p>
            <a:r>
              <a:rPr lang="en-US" dirty="0"/>
              <a:t>Paul &amp; Athletic Competition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4B7D96-E9C4-438C-9BE0-B974FF011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385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7D8BB6F-FB2B-4E23-BF66-E63C19B53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592" y="380305"/>
            <a:ext cx="2914650" cy="2953512"/>
          </a:xfrm>
        </p:spPr>
        <p:txBody>
          <a:bodyPr/>
          <a:lstStyle/>
          <a:p>
            <a:r>
              <a:rPr lang="en-US" dirty="0"/>
              <a:t>Paul’s Pursuit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416E1F2-D6E9-47B3-A49F-038166388E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2745" y="380305"/>
            <a:ext cx="5881255" cy="6477695"/>
          </a:xfrm>
        </p:spPr>
        <p:txBody>
          <a:bodyPr>
            <a:normAutofit/>
          </a:bodyPr>
          <a:lstStyle/>
          <a:p>
            <a:r>
              <a:rPr lang="en-US" dirty="0"/>
              <a:t>Phil 3:9-14, “The Race”</a:t>
            </a:r>
          </a:p>
          <a:p>
            <a:pPr lvl="1"/>
            <a:r>
              <a:rPr lang="en-US" dirty="0"/>
              <a:t>Faith of Christ</a:t>
            </a:r>
          </a:p>
          <a:p>
            <a:pPr lvl="1"/>
            <a:r>
              <a:rPr lang="en-US" dirty="0"/>
              <a:t>Righteousness of God</a:t>
            </a:r>
          </a:p>
          <a:p>
            <a:pPr lvl="1"/>
            <a:r>
              <a:rPr lang="en-US" dirty="0"/>
              <a:t>Knowing Jesus</a:t>
            </a:r>
          </a:p>
          <a:p>
            <a:pPr lvl="2"/>
            <a:r>
              <a:rPr lang="en-US" dirty="0"/>
              <a:t>The Power of His Resurrection</a:t>
            </a:r>
          </a:p>
          <a:p>
            <a:pPr lvl="2"/>
            <a:r>
              <a:rPr lang="en-US" dirty="0"/>
              <a:t>Fellowship in His Suffering </a:t>
            </a:r>
          </a:p>
          <a:p>
            <a:pPr lvl="1"/>
            <a:r>
              <a:rPr lang="en-US" dirty="0"/>
              <a:t>Follow After (Pursue) </a:t>
            </a:r>
          </a:p>
          <a:p>
            <a:pPr lvl="2"/>
            <a:r>
              <a:rPr lang="en-US" dirty="0"/>
              <a:t>That I may Apprehend</a:t>
            </a:r>
          </a:p>
          <a:p>
            <a:pPr lvl="1"/>
            <a:r>
              <a:rPr lang="en-US" dirty="0"/>
              <a:t>A Changed Person</a:t>
            </a:r>
          </a:p>
          <a:p>
            <a:pPr lvl="2"/>
            <a:r>
              <a:rPr lang="en-US" dirty="0"/>
              <a:t>Improved “Athlete”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AC9553A-737A-47AF-9B91-A485A4584D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4592" y="3776472"/>
            <a:ext cx="2914650" cy="2468880"/>
          </a:xfrm>
        </p:spPr>
        <p:txBody>
          <a:bodyPr/>
          <a:lstStyle/>
          <a:p>
            <a:r>
              <a:rPr lang="en-US" dirty="0"/>
              <a:t>Paul &amp; Athletic Competition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43652DC-DD87-452F-819E-B81C5FAC1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877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7D8BB6F-FB2B-4E23-BF66-E63C19B53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592" y="380305"/>
            <a:ext cx="2914650" cy="2953512"/>
          </a:xfrm>
        </p:spPr>
        <p:txBody>
          <a:bodyPr/>
          <a:lstStyle/>
          <a:p>
            <a:r>
              <a:rPr lang="en-US" dirty="0"/>
              <a:t>Paul’s Pursuit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416E1F2-D6E9-47B3-A49F-038166388E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2745" y="380305"/>
            <a:ext cx="5881255" cy="6477695"/>
          </a:xfrm>
        </p:spPr>
        <p:txBody>
          <a:bodyPr>
            <a:normAutofit/>
          </a:bodyPr>
          <a:lstStyle/>
          <a:p>
            <a:r>
              <a:rPr lang="en-US" dirty="0"/>
              <a:t>Phil 3:9-14, “The Race”</a:t>
            </a:r>
          </a:p>
          <a:p>
            <a:pPr lvl="1"/>
            <a:r>
              <a:rPr lang="en-US" dirty="0"/>
              <a:t>Forgetting those things which are behind</a:t>
            </a:r>
          </a:p>
          <a:p>
            <a:pPr lvl="1"/>
            <a:r>
              <a:rPr lang="en-US" dirty="0"/>
              <a:t>Reaching forth unto those things which are before</a:t>
            </a:r>
          </a:p>
          <a:p>
            <a:pPr lvl="2"/>
            <a:r>
              <a:rPr lang="en-US" dirty="0"/>
              <a:t>Stretch out across </a:t>
            </a:r>
          </a:p>
          <a:p>
            <a:pPr lvl="1"/>
            <a:r>
              <a:rPr lang="en-US" dirty="0"/>
              <a:t>Pressing toward the mark for the prize of the high calling of God in Christ Jesus. </a:t>
            </a:r>
          </a:p>
          <a:p>
            <a:pPr lvl="2"/>
            <a:r>
              <a:rPr lang="en-US" dirty="0"/>
              <a:t>Pursuing the Mark (Goal)</a:t>
            </a:r>
          </a:p>
          <a:p>
            <a:pPr lvl="3"/>
            <a:r>
              <a:rPr lang="en-US" dirty="0"/>
              <a:t>To Receive The “Trophy”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AC9553A-737A-47AF-9B91-A485A4584D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4592" y="3776472"/>
            <a:ext cx="2914650" cy="2468880"/>
          </a:xfrm>
        </p:spPr>
        <p:txBody>
          <a:bodyPr/>
          <a:lstStyle/>
          <a:p>
            <a:r>
              <a:rPr lang="en-US" dirty="0"/>
              <a:t>Paul &amp; Athletic Competition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4903682-FC26-4D5B-B837-F968D64BE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81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7D8BB6F-FB2B-4E23-BF66-E63C19B53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592" y="380305"/>
            <a:ext cx="2914650" cy="2953512"/>
          </a:xfrm>
        </p:spPr>
        <p:txBody>
          <a:bodyPr/>
          <a:lstStyle/>
          <a:p>
            <a:r>
              <a:rPr lang="en-US" dirty="0"/>
              <a:t>Paul’s Pursuit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416E1F2-D6E9-47B3-A49F-038166388E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2745" y="380305"/>
            <a:ext cx="5881255" cy="6477695"/>
          </a:xfrm>
        </p:spPr>
        <p:txBody>
          <a:bodyPr>
            <a:normAutofit/>
          </a:bodyPr>
          <a:lstStyle/>
          <a:p>
            <a:r>
              <a:rPr lang="en-US" dirty="0"/>
              <a:t>Sports &amp; Christianity</a:t>
            </a:r>
          </a:p>
          <a:p>
            <a:pPr lvl="1"/>
            <a:r>
              <a:rPr lang="en-US" dirty="0"/>
              <a:t>Jesus – Head Coach</a:t>
            </a:r>
          </a:p>
          <a:p>
            <a:pPr lvl="1"/>
            <a:r>
              <a:rPr lang="en-US" dirty="0"/>
              <a:t>Conversion</a:t>
            </a:r>
          </a:p>
          <a:p>
            <a:pPr lvl="2"/>
            <a:r>
              <a:rPr lang="en-US" dirty="0"/>
              <a:t>Through “training”</a:t>
            </a:r>
          </a:p>
          <a:p>
            <a:pPr lvl="2"/>
            <a:r>
              <a:rPr lang="en-US" dirty="0"/>
              <a:t>A New Person</a:t>
            </a:r>
          </a:p>
          <a:p>
            <a:pPr lvl="1"/>
            <a:r>
              <a:rPr lang="en-US" dirty="0"/>
              <a:t>Optimizing Performance </a:t>
            </a:r>
          </a:p>
          <a:p>
            <a:pPr lvl="2"/>
            <a:r>
              <a:rPr lang="en-US" dirty="0"/>
              <a:t>Heb 12:1</a:t>
            </a:r>
          </a:p>
          <a:p>
            <a:pPr lvl="3"/>
            <a:r>
              <a:rPr lang="en-US" dirty="0"/>
              <a:t>Useful &amp; Necessary “Burdens”</a:t>
            </a:r>
          </a:p>
          <a:p>
            <a:pPr lvl="3"/>
            <a:r>
              <a:rPr lang="en-US" dirty="0"/>
              <a:t>Un-Necessary (not sin)</a:t>
            </a:r>
          </a:p>
          <a:p>
            <a:pPr lvl="3"/>
            <a:r>
              <a:rPr lang="en-US" dirty="0"/>
              <a:t>Of Sin</a:t>
            </a:r>
          </a:p>
          <a:p>
            <a:pPr lvl="1"/>
            <a:r>
              <a:rPr lang="en-US" dirty="0"/>
              <a:t>Teamwork</a:t>
            </a:r>
          </a:p>
          <a:p>
            <a:pPr lvl="2"/>
            <a:r>
              <a:rPr lang="en-US" dirty="0"/>
              <a:t>Phil 1:27-30, One Another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AC9553A-737A-47AF-9B91-A485A4584D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4592" y="3776472"/>
            <a:ext cx="2914650" cy="2468880"/>
          </a:xfrm>
        </p:spPr>
        <p:txBody>
          <a:bodyPr/>
          <a:lstStyle/>
          <a:p>
            <a:r>
              <a:rPr lang="en-US" dirty="0"/>
              <a:t>Paul &amp; Athletic Competition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2585DEC-8CA8-41EE-A19D-EF530D50E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467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7D8BB6F-FB2B-4E23-BF66-E63C19B53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592" y="380305"/>
            <a:ext cx="2914650" cy="2953512"/>
          </a:xfrm>
        </p:spPr>
        <p:txBody>
          <a:bodyPr/>
          <a:lstStyle/>
          <a:p>
            <a:r>
              <a:rPr lang="en-US" dirty="0"/>
              <a:t>Paul’s Pursuit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416E1F2-D6E9-47B3-A49F-038166388E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2745" y="380305"/>
            <a:ext cx="5881255" cy="6477695"/>
          </a:xfrm>
        </p:spPr>
        <p:txBody>
          <a:bodyPr>
            <a:normAutofit/>
          </a:bodyPr>
          <a:lstStyle/>
          <a:p>
            <a:r>
              <a:rPr lang="en-US" dirty="0"/>
              <a:t>Sports &amp; Christianity</a:t>
            </a:r>
          </a:p>
          <a:p>
            <a:pPr lvl="1"/>
            <a:r>
              <a:rPr lang="en-US" dirty="0"/>
              <a:t>1 Cor 9:24-27, Running a Race</a:t>
            </a:r>
          </a:p>
          <a:p>
            <a:pPr lvl="2"/>
            <a:r>
              <a:rPr lang="en-US" dirty="0"/>
              <a:t>Effort</a:t>
            </a:r>
          </a:p>
          <a:p>
            <a:pPr lvl="3"/>
            <a:r>
              <a:rPr lang="en-US" dirty="0"/>
              <a:t>One Prize</a:t>
            </a:r>
          </a:p>
          <a:p>
            <a:pPr lvl="3"/>
            <a:r>
              <a:rPr lang="en-US" dirty="0"/>
              <a:t>Temperate in all things</a:t>
            </a:r>
          </a:p>
          <a:p>
            <a:pPr lvl="2"/>
            <a:r>
              <a:rPr lang="en-US" dirty="0"/>
              <a:t>In-Corruptible Trophy </a:t>
            </a:r>
          </a:p>
          <a:p>
            <a:pPr lvl="2"/>
            <a:r>
              <a:rPr lang="en-US" dirty="0"/>
              <a:t>I Run (Race Event)</a:t>
            </a:r>
          </a:p>
          <a:p>
            <a:pPr lvl="2"/>
            <a:r>
              <a:rPr lang="en-US" dirty="0"/>
              <a:t>I Fight (Gladiator Event)</a:t>
            </a:r>
          </a:p>
          <a:p>
            <a:pPr lvl="2"/>
            <a:r>
              <a:rPr lang="en-US" dirty="0"/>
              <a:t>I Control Myself</a:t>
            </a:r>
          </a:p>
          <a:p>
            <a:pPr lvl="3"/>
            <a:r>
              <a:rPr lang="en-US" dirty="0"/>
              <a:t>Body (Temperance) </a:t>
            </a:r>
          </a:p>
          <a:p>
            <a:pPr lvl="3"/>
            <a:r>
              <a:rPr lang="en-US" dirty="0"/>
              <a:t>Mind (Meekness)</a:t>
            </a:r>
          </a:p>
          <a:p>
            <a:pPr lvl="2"/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AC9553A-737A-47AF-9B91-A485A4584D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4592" y="3776472"/>
            <a:ext cx="2914650" cy="2468880"/>
          </a:xfrm>
        </p:spPr>
        <p:txBody>
          <a:bodyPr/>
          <a:lstStyle/>
          <a:p>
            <a:r>
              <a:rPr lang="en-US" dirty="0"/>
              <a:t>Paul &amp; Athletic Competition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C34E5C8-7B64-43D6-BBEC-7F8E0C447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775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7D8BB6F-FB2B-4E23-BF66-E63C19B53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592" y="380305"/>
            <a:ext cx="2914650" cy="2953512"/>
          </a:xfrm>
        </p:spPr>
        <p:txBody>
          <a:bodyPr/>
          <a:lstStyle/>
          <a:p>
            <a:r>
              <a:rPr lang="en-US" dirty="0"/>
              <a:t>Paul’s Pursuit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416E1F2-D6E9-47B3-A49F-038166388E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2745" y="380305"/>
            <a:ext cx="5881255" cy="6477695"/>
          </a:xfrm>
        </p:spPr>
        <p:txBody>
          <a:bodyPr>
            <a:normAutofit/>
          </a:bodyPr>
          <a:lstStyle/>
          <a:p>
            <a:r>
              <a:rPr lang="en-US" dirty="0"/>
              <a:t>Phil 3:20-21, “The Finish”</a:t>
            </a:r>
          </a:p>
          <a:p>
            <a:pPr lvl="1"/>
            <a:r>
              <a:rPr lang="en-US" dirty="0"/>
              <a:t>Our Citizenship</a:t>
            </a:r>
          </a:p>
          <a:p>
            <a:pPr lvl="2"/>
            <a:r>
              <a:rPr lang="en-US" dirty="0"/>
              <a:t>Conversation (KJV)</a:t>
            </a:r>
          </a:p>
          <a:p>
            <a:pPr lvl="2"/>
            <a:r>
              <a:rPr lang="en-US" dirty="0"/>
              <a:t>In Heaven</a:t>
            </a:r>
          </a:p>
          <a:p>
            <a:pPr lvl="3"/>
            <a:r>
              <a:rPr lang="en-US" dirty="0"/>
              <a:t>We are Pilgrims here</a:t>
            </a:r>
          </a:p>
          <a:p>
            <a:pPr lvl="1"/>
            <a:r>
              <a:rPr lang="en-US" dirty="0"/>
              <a:t>The Prize</a:t>
            </a:r>
          </a:p>
          <a:p>
            <a:pPr lvl="2"/>
            <a:r>
              <a:rPr lang="en-US" dirty="0"/>
              <a:t>The Christian’s Trophy</a:t>
            </a:r>
          </a:p>
          <a:p>
            <a:pPr lvl="2"/>
            <a:r>
              <a:rPr lang="en-US" dirty="0"/>
              <a:t>Change our vile body, fashioned like unto Jesus glorious body</a:t>
            </a:r>
          </a:p>
          <a:p>
            <a:pPr lvl="2"/>
            <a:r>
              <a:rPr lang="en-US" dirty="0"/>
              <a:t>1 Cor 9:24-27, In-Corruptible Trophy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AC9553A-737A-47AF-9B91-A485A4584D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4592" y="3776472"/>
            <a:ext cx="2914650" cy="2468880"/>
          </a:xfrm>
        </p:spPr>
        <p:txBody>
          <a:bodyPr/>
          <a:lstStyle/>
          <a:p>
            <a:r>
              <a:rPr lang="en-US" dirty="0"/>
              <a:t>Paul &amp; Athletic Competition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4B3B91E-D840-42BC-AD68-4383028C7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183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E1818-2025-4EC1-97B3-A11F13CD8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592" y="380305"/>
            <a:ext cx="2914650" cy="2953512"/>
          </a:xfrm>
        </p:spPr>
        <p:txBody>
          <a:bodyPr/>
          <a:lstStyle/>
          <a:p>
            <a:r>
              <a:rPr lang="en-US" dirty="0"/>
              <a:t>Paul’s Pursuit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561BC-DF7C-433B-A1AF-8D2AB1093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2745" y="380305"/>
            <a:ext cx="5881255" cy="6477695"/>
          </a:xfrm>
        </p:spPr>
        <p:txBody>
          <a:bodyPr>
            <a:normAutofit/>
          </a:bodyPr>
          <a:lstStyle/>
          <a:p>
            <a:r>
              <a:rPr lang="en-US" dirty="0"/>
              <a:t>Paul Won Jesus</a:t>
            </a:r>
          </a:p>
          <a:p>
            <a:pPr lvl="1"/>
            <a:r>
              <a:rPr lang="en-US" dirty="0"/>
              <a:t>Paul gave up “Glory Days”</a:t>
            </a:r>
          </a:p>
          <a:p>
            <a:pPr lvl="2"/>
            <a:r>
              <a:rPr lang="en-US" dirty="0"/>
              <a:t>Great prestige and honor among the Jew’s nation and religion</a:t>
            </a:r>
          </a:p>
          <a:p>
            <a:pPr lvl="1"/>
            <a:r>
              <a:rPr lang="en-US" dirty="0"/>
              <a:t>Paul Pushed Forward</a:t>
            </a:r>
          </a:p>
          <a:p>
            <a:pPr lvl="2"/>
            <a:r>
              <a:rPr lang="en-US" dirty="0"/>
              <a:t>Beyond his past</a:t>
            </a:r>
          </a:p>
          <a:p>
            <a:pPr lvl="2"/>
            <a:r>
              <a:rPr lang="en-US" dirty="0"/>
              <a:t>Reached to Attain</a:t>
            </a:r>
          </a:p>
          <a:p>
            <a:pPr lvl="2"/>
            <a:r>
              <a:rPr lang="en-US" dirty="0"/>
              <a:t>Not yet Apprehended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38363F-8951-416A-BB66-723EFDD300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4592" y="3776472"/>
            <a:ext cx="2914650" cy="2468880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274B43-A78A-4190-B1D0-D98417690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361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E1818-2025-4EC1-97B3-A11F13CD8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592" y="380305"/>
            <a:ext cx="2914650" cy="2953512"/>
          </a:xfrm>
        </p:spPr>
        <p:txBody>
          <a:bodyPr/>
          <a:lstStyle/>
          <a:p>
            <a:r>
              <a:rPr lang="en-US" dirty="0"/>
              <a:t>Paul’s Pursuit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561BC-DF7C-433B-A1AF-8D2AB1093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2745" y="380305"/>
            <a:ext cx="5881255" cy="6477695"/>
          </a:xfrm>
        </p:spPr>
        <p:txBody>
          <a:bodyPr>
            <a:normAutofit/>
          </a:bodyPr>
          <a:lstStyle/>
          <a:p>
            <a:r>
              <a:rPr lang="en-US" dirty="0"/>
              <a:t>Paul Won Jesus</a:t>
            </a:r>
          </a:p>
          <a:p>
            <a:pPr lvl="1"/>
            <a:r>
              <a:rPr lang="en-US" dirty="0"/>
              <a:t>Optimizing Performance </a:t>
            </a:r>
          </a:p>
          <a:p>
            <a:pPr lvl="2"/>
            <a:r>
              <a:rPr lang="en-US" dirty="0"/>
              <a:t>Useful &amp; Necessary Burdens (Purpose)</a:t>
            </a:r>
          </a:p>
          <a:p>
            <a:pPr lvl="2"/>
            <a:r>
              <a:rPr lang="en-US" dirty="0"/>
              <a:t>Temperance</a:t>
            </a:r>
          </a:p>
          <a:p>
            <a:pPr lvl="3"/>
            <a:r>
              <a:rPr lang="en-US" dirty="0"/>
              <a:t>Mind </a:t>
            </a:r>
          </a:p>
          <a:p>
            <a:pPr lvl="3"/>
            <a:r>
              <a:rPr lang="en-US" dirty="0"/>
              <a:t>Body</a:t>
            </a:r>
          </a:p>
          <a:p>
            <a:pPr lvl="2"/>
            <a:r>
              <a:rPr lang="en-US" dirty="0"/>
              <a:t>Drop un-necessary Burdens</a:t>
            </a:r>
          </a:p>
          <a:p>
            <a:pPr lvl="1"/>
            <a:r>
              <a:rPr lang="en-US" dirty="0"/>
              <a:t>Our Citizenship</a:t>
            </a:r>
          </a:p>
          <a:p>
            <a:pPr lvl="2"/>
            <a:r>
              <a:rPr lang="en-US" dirty="0"/>
              <a:t>In Heaven</a:t>
            </a:r>
          </a:p>
          <a:p>
            <a:pPr lvl="2"/>
            <a:r>
              <a:rPr lang="en-US" dirty="0"/>
              <a:t>Balancing Physical &amp; Spiritual </a:t>
            </a:r>
          </a:p>
          <a:p>
            <a:pPr lvl="2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38363F-8951-416A-BB66-723EFDD300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4592" y="3776472"/>
            <a:ext cx="2914650" cy="2468880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559860-4031-49C3-A95B-9963446BE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101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E1818-2025-4EC1-97B3-A11F13CD8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592" y="380305"/>
            <a:ext cx="2914650" cy="2953512"/>
          </a:xfrm>
        </p:spPr>
        <p:txBody>
          <a:bodyPr/>
          <a:lstStyle/>
          <a:p>
            <a:r>
              <a:rPr lang="en-US" dirty="0"/>
              <a:t>Paul’s Pursuit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561BC-DF7C-433B-A1AF-8D2AB1093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2745" y="380305"/>
            <a:ext cx="5881255" cy="6477695"/>
          </a:xfrm>
        </p:spPr>
        <p:txBody>
          <a:bodyPr>
            <a:normAutofit/>
          </a:bodyPr>
          <a:lstStyle/>
          <a:p>
            <a:r>
              <a:rPr lang="en-US" dirty="0"/>
              <a:t>Paul Won Jesus</a:t>
            </a:r>
          </a:p>
          <a:p>
            <a:pPr lvl="1"/>
            <a:r>
              <a:rPr lang="en-US" dirty="0"/>
              <a:t>Teamwork </a:t>
            </a:r>
          </a:p>
          <a:p>
            <a:pPr lvl="2"/>
            <a:r>
              <a:rPr lang="en-US" dirty="0"/>
              <a:t>One Another</a:t>
            </a:r>
          </a:p>
          <a:p>
            <a:pPr lvl="1"/>
            <a:r>
              <a:rPr lang="en-US" dirty="0"/>
              <a:t>The Prize</a:t>
            </a:r>
          </a:p>
          <a:p>
            <a:pPr lvl="2"/>
            <a:r>
              <a:rPr lang="en-US" dirty="0"/>
              <a:t>Christian’s Trophy</a:t>
            </a:r>
          </a:p>
          <a:p>
            <a:pPr lvl="2"/>
            <a:r>
              <a:rPr lang="en-US" dirty="0"/>
              <a:t>Change our vile body, fashioned like unto Jesus glorious body</a:t>
            </a:r>
          </a:p>
          <a:p>
            <a:pPr lvl="1"/>
            <a:r>
              <a:rPr lang="en-US" dirty="0"/>
              <a:t>Balancing Life:</a:t>
            </a:r>
          </a:p>
          <a:p>
            <a:pPr lvl="2"/>
            <a:r>
              <a:rPr lang="en-US" dirty="0"/>
              <a:t>Useful &amp; </a:t>
            </a:r>
            <a:r>
              <a:rPr lang="en-US"/>
              <a:t>Necessary Burdens</a:t>
            </a:r>
            <a:endParaRPr lang="en-US" dirty="0"/>
          </a:p>
          <a:p>
            <a:pPr lvl="2"/>
            <a:r>
              <a:rPr lang="en-US" dirty="0"/>
              <a:t>If we miss heaven, we missed it all, DB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38363F-8951-416A-BB66-723EFDD300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4592" y="3776472"/>
            <a:ext cx="2914650" cy="2468880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10954C-D680-4D6F-B3A7-FC348A5B3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679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D76E7DFB-0BC0-49A0-9836-50B2FA15D2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0777572"/>
              </p:ext>
            </p:extLst>
          </p:nvPr>
        </p:nvGraphicFramePr>
        <p:xfrm>
          <a:off x="353123" y="-114300"/>
          <a:ext cx="9144000" cy="708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190F47F9-61DA-4AC5-894E-12918CAC3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7A17-6747-4A2E-897F-056B77D36726}" type="slidenum">
              <a:rPr lang="en-US" smtClean="0"/>
              <a:t>13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2D9509B-F0CE-412F-96A1-C57A8007109C}"/>
              </a:ext>
            </a:extLst>
          </p:cNvPr>
          <p:cNvSpPr/>
          <p:nvPr/>
        </p:nvSpPr>
        <p:spPr>
          <a:xfrm>
            <a:off x="2860289" y="2018370"/>
            <a:ext cx="3852746" cy="3719161"/>
          </a:xfrm>
          <a:prstGeom prst="ellipse">
            <a:avLst/>
          </a:prstGeom>
          <a:solidFill>
            <a:srgbClr val="FFC0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429986"/>
      </p:ext>
    </p:extLst>
  </p:cSld>
  <p:clrMapOvr>
    <a:masterClrMapping/>
  </p:clrMapOvr>
</p:sld>
</file>

<file path=ppt/theme/theme1.xml><?xml version="1.0" encoding="utf-8"?>
<a:theme xmlns:a="http://schemas.openxmlformats.org/drawingml/2006/main" name="BrushVTI">
  <a:themeElements>
    <a:clrScheme name="AnalogousFromRegularSeedRightStep">
      <a:dk1>
        <a:srgbClr val="000000"/>
      </a:dk1>
      <a:lt1>
        <a:srgbClr val="FFFFFF"/>
      </a:lt1>
      <a:dk2>
        <a:srgbClr val="413124"/>
      </a:dk2>
      <a:lt2>
        <a:srgbClr val="E2E8E8"/>
      </a:lt2>
      <a:accent1>
        <a:srgbClr val="E73029"/>
      </a:accent1>
      <a:accent2>
        <a:srgbClr val="D56E17"/>
      </a:accent2>
      <a:accent3>
        <a:srgbClr val="B6A320"/>
      </a:accent3>
      <a:accent4>
        <a:srgbClr val="85B313"/>
      </a:accent4>
      <a:accent5>
        <a:srgbClr val="4EBB21"/>
      </a:accent5>
      <a:accent6>
        <a:srgbClr val="15BD29"/>
      </a:accent6>
      <a:hlink>
        <a:srgbClr val="319094"/>
      </a:hlink>
      <a:folHlink>
        <a:srgbClr val="7F7F7F"/>
      </a:folHlink>
    </a:clrScheme>
    <a:fontScheme name="Custom 3">
      <a:majorFont>
        <a:latin typeface="Elephant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hVTI" id="{7102FA3A-9D7B-4497-8C4B-FB535AAFDE06}" vid="{C6D41F62-6FAB-440A-BEC7-CB7BF190811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521</Words>
  <Application>Microsoft Office PowerPoint</Application>
  <PresentationFormat>On-screen Show (4:3)</PresentationFormat>
  <Paragraphs>146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Century Gothic</vt:lpstr>
      <vt:lpstr>Elephant</vt:lpstr>
      <vt:lpstr>Franklin Gothic Medium</vt:lpstr>
      <vt:lpstr>Wingdings</vt:lpstr>
      <vt:lpstr>BrushVTI</vt:lpstr>
      <vt:lpstr>Paul’s Pursuit</vt:lpstr>
      <vt:lpstr>PowerPoint Presentation</vt:lpstr>
      <vt:lpstr>Paul’s Pursuit</vt:lpstr>
      <vt:lpstr>Paul’s Pursuit</vt:lpstr>
      <vt:lpstr>Paul’s Pursuit</vt:lpstr>
      <vt:lpstr>Paul’s Pursuit</vt:lpstr>
      <vt:lpstr>Paul’s Pursuit</vt:lpstr>
      <vt:lpstr>Paul’s Pursuit</vt:lpstr>
      <vt:lpstr>Paul’s Pursuit</vt:lpstr>
      <vt:lpstr>Paul’s Pursuit</vt:lpstr>
      <vt:lpstr>Paul’s Pursuit</vt:lpstr>
      <vt:lpstr>Paul’s Pursuit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Ross Ward</dc:creator>
  <cp:lastModifiedBy>Ross Ward</cp:lastModifiedBy>
  <cp:revision>105</cp:revision>
  <cp:lastPrinted>2021-09-11T12:02:11Z</cp:lastPrinted>
  <dcterms:created xsi:type="dcterms:W3CDTF">2021-09-09T17:22:38Z</dcterms:created>
  <dcterms:modified xsi:type="dcterms:W3CDTF">2021-09-12T11:16:20Z</dcterms:modified>
</cp:coreProperties>
</file>