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1"/>
  </p:notesMasterIdLst>
  <p:sldIdLst>
    <p:sldId id="256" r:id="rId2"/>
    <p:sldId id="258" r:id="rId3"/>
    <p:sldId id="259" r:id="rId4"/>
    <p:sldId id="265" r:id="rId5"/>
    <p:sldId id="268" r:id="rId6"/>
    <p:sldId id="283" r:id="rId7"/>
    <p:sldId id="267" r:id="rId8"/>
    <p:sldId id="282" r:id="rId9"/>
    <p:sldId id="275" r:id="rId10"/>
    <p:sldId id="271" r:id="rId11"/>
    <p:sldId id="270" r:id="rId12"/>
    <p:sldId id="273" r:id="rId13"/>
    <p:sldId id="280" r:id="rId14"/>
    <p:sldId id="281" r:id="rId15"/>
    <p:sldId id="272" r:id="rId16"/>
    <p:sldId id="276" r:id="rId17"/>
    <p:sldId id="263" r:id="rId18"/>
    <p:sldId id="278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972" autoAdjust="0"/>
  </p:normalViewPr>
  <p:slideViewPr>
    <p:cSldViewPr>
      <p:cViewPr varScale="1">
        <p:scale>
          <a:sx n="84" d="100"/>
          <a:sy n="8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Generic Week of our Time </a:t>
            </a:r>
          </a:p>
        </c:rich>
      </c:tx>
      <c:layout>
        <c:manualLayout>
          <c:xMode val="edge"/>
          <c:yMode val="edge"/>
          <c:x val="0.20853816710411199"/>
          <c:y val="2.68817204301075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58770778652667"/>
          <c:y val="0.13884965992154208"/>
          <c:w val="0.64271358267716538"/>
          <c:h val="0.8293078486156972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Each Week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2B1-49D5-A741-140824A3B3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2B1-49D5-A741-140824A3B3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2B1-49D5-A741-140824A3B3E3}"/>
              </c:ext>
            </c:extLst>
          </c:dPt>
          <c:dPt>
            <c:idx val="3"/>
            <c:bubble3D val="0"/>
            <c:explosion val="11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2B1-49D5-A741-140824A3B3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12B1-49D5-A741-140824A3B3E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2B1-49D5-A741-140824A3B3E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12B1-49D5-A741-140824A3B3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006889763779533E-2"/>
                      <c:h val="6.27592592592592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2B1-49D5-A741-140824A3B3E3}"/>
                </c:ext>
              </c:extLst>
            </c:dLbl>
            <c:dLbl>
              <c:idx val="1"/>
              <c:layout>
                <c:manualLayout>
                  <c:x val="0.19027777777777768"/>
                  <c:y val="-0.107407407407407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1-49D5-A741-140824A3B3E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12B1-49D5-A741-140824A3B3E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12B1-49D5-A741-140824A3B3E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12B1-49D5-A741-140824A3B3E3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12B1-49D5-A741-140824A3B3E3}"/>
                </c:ext>
              </c:extLst>
            </c:dLbl>
            <c:dLbl>
              <c:idx val="6"/>
              <c:layout>
                <c:manualLayout>
                  <c:x val="-5.6944444444444492E-2"/>
                  <c:y val="2.86738351254480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2B1-49D5-A741-140824A3B3E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Work</c:v>
                </c:pt>
                <c:pt idx="1">
                  <c:v>Sleep</c:v>
                </c:pt>
                <c:pt idx="2">
                  <c:v>Eat</c:v>
                </c:pt>
                <c:pt idx="3">
                  <c:v>Church</c:v>
                </c:pt>
                <c:pt idx="4">
                  <c:v>Family</c:v>
                </c:pt>
                <c:pt idx="5">
                  <c:v>Exercise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12</c:v>
                </c:pt>
                <c:pt idx="3">
                  <c:v>2</c:v>
                </c:pt>
                <c:pt idx="4">
                  <c:v>7</c:v>
                </c:pt>
                <c:pt idx="5">
                  <c:v>4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1-49D5-A741-140824A3B3E3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Generic Week of our Time </a:t>
            </a:r>
          </a:p>
        </c:rich>
      </c:tx>
      <c:layout>
        <c:manualLayout>
          <c:xMode val="edge"/>
          <c:yMode val="edge"/>
          <c:x val="0.20853816710411199"/>
          <c:y val="2.68817204301075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58770778652667"/>
          <c:y val="0.13884965992154208"/>
          <c:w val="0.64271358267716538"/>
          <c:h val="0.8293078486156972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Each Week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2B1-49D5-A741-140824A3B3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2B1-49D5-A741-140824A3B3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2B1-49D5-A741-140824A3B3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2B1-49D5-A741-140824A3B3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12B1-49D5-A741-140824A3B3E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2B1-49D5-A741-140824A3B3E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12B1-49D5-A741-140824A3B3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006889763779533E-2"/>
                      <c:h val="6.27592592592592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2B1-49D5-A741-140824A3B3E3}"/>
                </c:ext>
              </c:extLst>
            </c:dLbl>
            <c:dLbl>
              <c:idx val="1"/>
              <c:layout>
                <c:manualLayout>
                  <c:x val="0.19027777777777768"/>
                  <c:y val="-0.107407407407407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1-49D5-A741-140824A3B3E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12B1-49D5-A741-140824A3B3E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12B1-49D5-A741-140824A3B3E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12B1-49D5-A741-140824A3B3E3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12B1-49D5-A741-140824A3B3E3}"/>
                </c:ext>
              </c:extLst>
            </c:dLbl>
            <c:dLbl>
              <c:idx val="6"/>
              <c:layout>
                <c:manualLayout>
                  <c:x val="-4.861111111111116E-2"/>
                  <c:y val="1.97132616487455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2B1-49D5-A741-140824A3B3E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Work</c:v>
                </c:pt>
                <c:pt idx="1">
                  <c:v>Sleep</c:v>
                </c:pt>
                <c:pt idx="2">
                  <c:v>Eat</c:v>
                </c:pt>
                <c:pt idx="3">
                  <c:v>Church</c:v>
                </c:pt>
                <c:pt idx="4">
                  <c:v>Family</c:v>
                </c:pt>
                <c:pt idx="5">
                  <c:v>Exercise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12</c:v>
                </c:pt>
                <c:pt idx="3">
                  <c:v>2</c:v>
                </c:pt>
                <c:pt idx="4">
                  <c:v>7</c:v>
                </c:pt>
                <c:pt idx="5">
                  <c:v>4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1-49D5-A741-140824A3B3E3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59F6A-68DF-466C-B737-53544750293B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2D685-9481-4D6E-8B2A-1F86D0982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45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5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9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67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31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26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31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86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63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50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72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32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McKee Foods, “Owner” Quote, Little Debbie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12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07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21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good we do gets us into heaven? No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it is the mercy and grace of God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Second, it is the bad that we do keeps us out of heaven</a:t>
            </a:r>
          </a:p>
          <a:p>
            <a:endParaRPr lang="en-US" dirty="0"/>
          </a:p>
          <a:p>
            <a:r>
              <a:rPr lang="en-US" dirty="0"/>
              <a:t>Fulfill God’s will; not minimize our work; don’t be</a:t>
            </a:r>
            <a:r>
              <a:rPr lang="en-US" baseline="0" dirty="0"/>
              <a:t> a </a:t>
            </a:r>
            <a:r>
              <a:rPr lang="en-US" dirty="0"/>
              <a:t>minimalist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74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2D685-9481-4D6E-8B2A-1F86D0982EF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35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 anchor="ctr">
            <a:noAutofit/>
          </a:bodyPr>
          <a:lstStyle>
            <a:lvl1pPr algn="ctr">
              <a:defRPr sz="5400" b="1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4461352"/>
            <a:ext cx="5114778" cy="1101248"/>
          </a:xfrm>
        </p:spPr>
        <p:txBody>
          <a:bodyPr lIns="45720" tIns="0" rIns="45720" bIns="0">
            <a:norm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/>
              <a:t>Click to edit Master subtitle style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0230B50-8F89-4C36-BF49-BD77ABC2AE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8" y="1905000"/>
            <a:ext cx="3088621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980" y="194962"/>
            <a:ext cx="7924800" cy="1143000"/>
          </a:xfrm>
        </p:spPr>
        <p:txBody>
          <a:bodyPr anchor="ctr">
            <a:normAutofit/>
          </a:bodyPr>
          <a:lstStyle>
            <a:lvl1pPr>
              <a:defRPr sz="4400"/>
            </a:lvl1pPr>
            <a:extLst/>
          </a:lstStyle>
          <a:p>
            <a:r>
              <a:rPr kumimoji="0"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979" y="1447800"/>
            <a:ext cx="7924800" cy="5295608"/>
          </a:xfrm>
        </p:spPr>
        <p:txBody>
          <a:bodyPr/>
          <a:lstStyle>
            <a:lvl1pPr marL="0" indent="0">
              <a:buNone/>
              <a:defRPr sz="3600" b="1"/>
            </a:lvl1pPr>
            <a:lvl2pPr marL="342900" indent="-341313">
              <a:defRPr sz="3200" b="1"/>
            </a:lvl2pPr>
            <a:lvl3pPr marL="685800" indent="-346075">
              <a:defRPr sz="2800" b="1"/>
            </a:lvl3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0"/>
            <a:ext cx="2667000" cy="153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6FDCD-9B78-40CD-9766-A0422D010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1A624-C448-4097-BE1C-5304E73E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77568-C4E5-4608-A6A8-9E9DB291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 wrap="square" anchor="ctr">
            <a:noAutofit/>
          </a:bodyPr>
          <a:lstStyle>
            <a:lvl1pPr algn="l">
              <a:buNone/>
              <a:defRPr lang="en-US" sz="4400" baseline="0" smtClean="0"/>
            </a:lvl1pPr>
            <a:extLst/>
          </a:lstStyle>
          <a:p>
            <a:r>
              <a:rPr kumimoji="0"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800" b="1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/>
          <a:lstStyle>
            <a:lvl1pPr marL="0" indent="0">
              <a:buNone/>
              <a:defRPr sz="3600" b="1"/>
            </a:lvl1pPr>
            <a:lvl2pPr marL="404813" indent="-342900">
              <a:defRPr sz="3200"/>
            </a:lvl2pPr>
            <a:lvl3pPr marL="685800" indent="-342900">
              <a:defRPr sz="2800"/>
            </a:lvl3pPr>
            <a:lvl4pPr marL="1143000" indent="-366713">
              <a:defRPr sz="28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7113" y="6172200"/>
            <a:ext cx="588336" cy="490884"/>
          </a:xfrm>
        </p:spPr>
        <p:txBody>
          <a:bodyPr/>
          <a:lstStyle/>
          <a:p>
            <a:fld id="{1F267A17-6747-4A2E-897F-056B77D3672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29176D-D2D1-43F4-9BCD-EAB4713C12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2" r="4133"/>
          <a:stretch/>
        </p:blipFill>
        <p:spPr>
          <a:xfrm>
            <a:off x="7010400" y="-24245"/>
            <a:ext cx="2408752" cy="24261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7A2ABF-E06E-451F-ABA4-C49A02C379BD}"/>
              </a:ext>
            </a:extLst>
          </p:cNvPr>
          <p:cNvCxnSpPr>
            <a:cxnSpLocks/>
          </p:cNvCxnSpPr>
          <p:nvPr userDrawn="1"/>
        </p:nvCxnSpPr>
        <p:spPr>
          <a:xfrm>
            <a:off x="990600" y="2057400"/>
            <a:ext cx="6019800" cy="0"/>
          </a:xfrm>
          <a:prstGeom prst="line">
            <a:avLst/>
          </a:prstGeom>
          <a:ln w="1016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-25769" y="0"/>
            <a:ext cx="990600" cy="6858000"/>
          </a:xfrm>
          <a:prstGeom prst="rect">
            <a:avLst/>
          </a:prstGeom>
          <a:blipFill>
            <a:blip r:embed="rId10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219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 dirty="0"/>
              <a:t>Click to edit Master title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1219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6092952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F3CD91C-7B25-4611-9A28-E58A97DE1F4A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304216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127113" y="6434484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800" b="1">
                <a:solidFill>
                  <a:schemeClr val="tx1"/>
                </a:solidFill>
              </a:defRPr>
            </a:lvl1pPr>
            <a:extLst/>
          </a:lstStyle>
          <a:p>
            <a:fld id="{1F267A17-6747-4A2E-897F-056B77D367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/>
          <a:lstStyle/>
          <a:p>
            <a:r>
              <a:rPr lang="en-US" dirty="0"/>
              <a:t>Greatest Command</a:t>
            </a:r>
            <a:br>
              <a:rPr lang="en-US" dirty="0"/>
            </a:br>
            <a:r>
              <a:rPr lang="en-US" dirty="0"/>
              <a:t>balanced Living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4442" y="4461352"/>
            <a:ext cx="5114778" cy="1101248"/>
          </a:xfrm>
        </p:spPr>
        <p:txBody>
          <a:bodyPr>
            <a:normAutofit/>
          </a:bodyPr>
          <a:lstStyle/>
          <a:p>
            <a:r>
              <a:rPr lang="en-US" dirty="0"/>
              <a:t>Gen 1:26-28</a:t>
            </a:r>
          </a:p>
        </p:txBody>
      </p:sp>
    </p:spTree>
    <p:extLst>
      <p:ext uri="{BB962C8B-B14F-4D97-AF65-F5344CB8AC3E}">
        <p14:creationId xmlns:p14="http://schemas.microsoft.com/office/powerpoint/2010/main" val="354985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980" y="194962"/>
            <a:ext cx="7924800" cy="1143000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979" y="1447800"/>
            <a:ext cx="7924800" cy="5295608"/>
          </a:xfrm>
        </p:spPr>
        <p:txBody>
          <a:bodyPr/>
          <a:lstStyle/>
          <a:p>
            <a:r>
              <a:rPr lang="en-US" dirty="0"/>
              <a:t>Greatest (Foremost) Command</a:t>
            </a:r>
          </a:p>
          <a:p>
            <a:pPr lvl="1"/>
            <a:r>
              <a:rPr lang="en-US" dirty="0"/>
              <a:t>LOVE for God</a:t>
            </a:r>
          </a:p>
          <a:p>
            <a:pPr lvl="1"/>
            <a:r>
              <a:rPr lang="en-US" dirty="0"/>
              <a:t>LOVE for Neighbor</a:t>
            </a:r>
          </a:p>
        </p:txBody>
      </p:sp>
    </p:spTree>
    <p:extLst>
      <p:ext uri="{BB962C8B-B14F-4D97-AF65-F5344CB8AC3E}">
        <p14:creationId xmlns:p14="http://schemas.microsoft.com/office/powerpoint/2010/main" val="972534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2150DE-CCC6-4F18-8247-E5CB528ADAC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God’s Purpose for Mankind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Who We Are </a:t>
            </a:r>
          </a:p>
          <a:p>
            <a:pPr lvl="1"/>
            <a:r>
              <a:rPr lang="en-US" dirty="0"/>
              <a:t>Gen 1:27, made in the image of God</a:t>
            </a:r>
          </a:p>
          <a:p>
            <a:pPr lvl="1"/>
            <a:r>
              <a:rPr lang="en-US" dirty="0"/>
              <a:t>Acts 17:26-29, Children</a:t>
            </a:r>
          </a:p>
          <a:p>
            <a:pPr lvl="1"/>
            <a:r>
              <a:rPr lang="en-US" dirty="0"/>
              <a:t>Behavior</a:t>
            </a:r>
          </a:p>
          <a:p>
            <a:pPr lvl="2"/>
            <a:r>
              <a:rPr lang="en-US" dirty="0"/>
              <a:t>Mind, Morals, Behavior, Attitude </a:t>
            </a:r>
          </a:p>
        </p:txBody>
      </p:sp>
    </p:spTree>
    <p:extLst>
      <p:ext uri="{BB962C8B-B14F-4D97-AF65-F5344CB8AC3E}">
        <p14:creationId xmlns:p14="http://schemas.microsoft.com/office/powerpoint/2010/main" val="295292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God’s Purpose for Mankind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What We Do</a:t>
            </a:r>
          </a:p>
          <a:p>
            <a:pPr lvl="1"/>
            <a:r>
              <a:rPr lang="en-US" dirty="0"/>
              <a:t>Family Relationships</a:t>
            </a:r>
          </a:p>
          <a:p>
            <a:pPr lvl="2"/>
            <a:r>
              <a:rPr lang="en-US" dirty="0"/>
              <a:t>Gen 1:28, Instructions for Adam &amp; Eve</a:t>
            </a:r>
          </a:p>
          <a:p>
            <a:pPr lvl="2"/>
            <a:r>
              <a:rPr lang="en-US" dirty="0"/>
              <a:t>Eph 5:22-6:4, Relationship of the Husband, Wife, &amp; Children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8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God’s Purpose for Mankind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What We Do</a:t>
            </a:r>
          </a:p>
          <a:p>
            <a:pPr lvl="1"/>
            <a:r>
              <a:rPr lang="en-US" dirty="0"/>
              <a:t>Work</a:t>
            </a:r>
          </a:p>
          <a:p>
            <a:pPr lvl="2"/>
            <a:r>
              <a:rPr lang="en-US" dirty="0"/>
              <a:t>Gen 2:15, in the Garden</a:t>
            </a:r>
          </a:p>
          <a:p>
            <a:pPr lvl="2"/>
            <a:r>
              <a:rPr lang="en-US" dirty="0"/>
              <a:t>Gen 3:17-19, Beyond the Garden</a:t>
            </a:r>
          </a:p>
          <a:p>
            <a:pPr lvl="2"/>
            <a:r>
              <a:rPr lang="en-US" dirty="0"/>
              <a:t>Eph 6:5-8, serve our masters as unto the Lord</a:t>
            </a:r>
          </a:p>
          <a:p>
            <a:pPr lvl="2"/>
            <a:r>
              <a:rPr lang="en-US" dirty="0"/>
              <a:t>Eph 4:28, work to help others</a:t>
            </a:r>
          </a:p>
          <a:p>
            <a:pPr lvl="2"/>
            <a:r>
              <a:rPr lang="en-US" dirty="0"/>
              <a:t>Eccl 9:7-10, Whatsoever thy hand finds to do, do it with thy might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34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God’s Purpose for Mankind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What We Do</a:t>
            </a:r>
          </a:p>
          <a:p>
            <a:pPr lvl="1"/>
            <a:r>
              <a:rPr lang="en-US" dirty="0"/>
              <a:t>Seek God</a:t>
            </a:r>
          </a:p>
          <a:p>
            <a:pPr lvl="2"/>
            <a:r>
              <a:rPr lang="en-US" dirty="0"/>
              <a:t>Acts 17:26-29, Paul teaching in Athens</a:t>
            </a:r>
          </a:p>
          <a:p>
            <a:pPr lvl="2"/>
            <a:r>
              <a:rPr lang="en-US" dirty="0"/>
              <a:t>Respect God as creator</a:t>
            </a:r>
          </a:p>
          <a:p>
            <a:pPr lvl="2"/>
            <a:r>
              <a:rPr lang="en-US" dirty="0"/>
              <a:t>Respect our purpose under the sun</a:t>
            </a:r>
          </a:p>
          <a:p>
            <a:pPr lvl="2"/>
            <a:r>
              <a:rPr lang="en-US" dirty="0"/>
              <a:t>Directly in Service to Him</a:t>
            </a:r>
          </a:p>
          <a:p>
            <a:pPr lvl="3"/>
            <a:r>
              <a:rPr lang="en-US" dirty="0"/>
              <a:t>Assemblies of Christians</a:t>
            </a:r>
          </a:p>
          <a:p>
            <a:pPr lvl="3"/>
            <a:r>
              <a:rPr lang="en-US" dirty="0"/>
              <a:t>Personal Life</a:t>
            </a:r>
          </a:p>
        </p:txBody>
      </p:sp>
    </p:spTree>
    <p:extLst>
      <p:ext uri="{BB962C8B-B14F-4D97-AF65-F5344CB8AC3E}">
        <p14:creationId xmlns:p14="http://schemas.microsoft.com/office/powerpoint/2010/main" val="138318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God’s Purpose for Mankind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What We Do</a:t>
            </a:r>
          </a:p>
          <a:p>
            <a:pPr lvl="1"/>
            <a:r>
              <a:rPr lang="en-US" dirty="0"/>
              <a:t>Rest from Labors</a:t>
            </a:r>
          </a:p>
          <a:p>
            <a:pPr lvl="2"/>
            <a:r>
              <a:rPr lang="en-US" dirty="0"/>
              <a:t>All work and no play…</a:t>
            </a:r>
          </a:p>
          <a:p>
            <a:pPr lvl="2"/>
            <a:r>
              <a:rPr lang="en-US" dirty="0"/>
              <a:t>God and Rest</a:t>
            </a:r>
          </a:p>
          <a:p>
            <a:pPr lvl="3"/>
            <a:r>
              <a:rPr lang="en-US" dirty="0"/>
              <a:t>Gen 2:1-3, Worked 6 days and ceased from work on 7</a:t>
            </a:r>
            <a:r>
              <a:rPr lang="en-US" baseline="30000" dirty="0"/>
              <a:t>th</a:t>
            </a:r>
            <a:endParaRPr lang="en-US" dirty="0"/>
          </a:p>
          <a:p>
            <a:pPr lvl="2"/>
            <a:r>
              <a:rPr lang="en-US" dirty="0"/>
              <a:t>Sabbath is Old Covenant</a:t>
            </a:r>
          </a:p>
          <a:p>
            <a:pPr lvl="3"/>
            <a:r>
              <a:rPr lang="en-US" dirty="0"/>
              <a:t>Insightful concepts taught about Man and Work</a:t>
            </a:r>
          </a:p>
        </p:txBody>
      </p:sp>
    </p:spTree>
    <p:extLst>
      <p:ext uri="{BB962C8B-B14F-4D97-AF65-F5344CB8AC3E}">
        <p14:creationId xmlns:p14="http://schemas.microsoft.com/office/powerpoint/2010/main" val="93500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God’s Purpose for Mankind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What We Do</a:t>
            </a:r>
          </a:p>
          <a:p>
            <a:pPr lvl="1"/>
            <a:r>
              <a:rPr lang="en-US" dirty="0"/>
              <a:t>Rest from Labors</a:t>
            </a:r>
          </a:p>
          <a:p>
            <a:pPr lvl="2"/>
            <a:r>
              <a:rPr lang="en-US" dirty="0"/>
              <a:t>Jesus and Rest</a:t>
            </a:r>
          </a:p>
          <a:p>
            <a:pPr lvl="3"/>
            <a:r>
              <a:rPr lang="en-US" dirty="0"/>
              <a:t>Mk 1:35, departed into a solitary place </a:t>
            </a:r>
          </a:p>
          <a:p>
            <a:pPr lvl="3"/>
            <a:r>
              <a:rPr lang="en-US" dirty="0"/>
              <a:t>Mk 6:31, </a:t>
            </a:r>
            <a:r>
              <a:rPr lang="en-US" b="1" dirty="0"/>
              <a:t>Come ye … and rest a while</a:t>
            </a:r>
            <a:r>
              <a:rPr lang="en-US" dirty="0"/>
              <a:t> … they had no leisure</a:t>
            </a:r>
          </a:p>
          <a:p>
            <a:pPr lvl="3"/>
            <a:r>
              <a:rPr lang="en-US" dirty="0"/>
              <a:t>Re-Creation</a:t>
            </a:r>
          </a:p>
          <a:p>
            <a:pPr lvl="4"/>
            <a:r>
              <a:rPr lang="en-US" dirty="0"/>
              <a:t>Mk 2:23-28, Sabbath made for man</a:t>
            </a:r>
          </a:p>
        </p:txBody>
      </p:sp>
    </p:spTree>
    <p:extLst>
      <p:ext uri="{BB962C8B-B14F-4D97-AF65-F5344CB8AC3E}">
        <p14:creationId xmlns:p14="http://schemas.microsoft.com/office/powerpoint/2010/main" val="302689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God’s Purpose for Mankind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What We Do</a:t>
            </a:r>
          </a:p>
          <a:p>
            <a:pPr lvl="1"/>
            <a:r>
              <a:rPr lang="en-US" dirty="0"/>
              <a:t>Rest from Labors</a:t>
            </a:r>
          </a:p>
          <a:p>
            <a:pPr lvl="2"/>
            <a:r>
              <a:rPr lang="en-US" dirty="0"/>
              <a:t>Health</a:t>
            </a:r>
          </a:p>
          <a:p>
            <a:pPr lvl="3"/>
            <a:r>
              <a:rPr lang="en-US" dirty="0"/>
              <a:t>Mk 2:23-28, Nourishment</a:t>
            </a:r>
          </a:p>
          <a:p>
            <a:pPr lvl="3"/>
            <a:r>
              <a:rPr lang="en-US" dirty="0"/>
              <a:t>1 Tim 5:23, Medicine for Timothy</a:t>
            </a:r>
          </a:p>
          <a:p>
            <a:pPr lvl="3"/>
            <a:r>
              <a:rPr lang="en-US" dirty="0"/>
              <a:t>1 Tim 4:8, Exercise profits a little </a:t>
            </a:r>
          </a:p>
        </p:txBody>
      </p:sp>
    </p:spTree>
    <p:extLst>
      <p:ext uri="{BB962C8B-B14F-4D97-AF65-F5344CB8AC3E}">
        <p14:creationId xmlns:p14="http://schemas.microsoft.com/office/powerpoint/2010/main" val="240282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God’s Purpose for Mankind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What We Do</a:t>
            </a:r>
          </a:p>
          <a:p>
            <a:pPr lvl="1"/>
            <a:r>
              <a:rPr lang="en-US" dirty="0"/>
              <a:t>Joy in Labors</a:t>
            </a:r>
          </a:p>
          <a:p>
            <a:pPr lvl="2"/>
            <a:r>
              <a:rPr lang="en-US" dirty="0"/>
              <a:t>Fruit of our Labor</a:t>
            </a:r>
          </a:p>
          <a:p>
            <a:pPr lvl="3"/>
            <a:r>
              <a:rPr lang="en-US" dirty="0"/>
              <a:t>Eccl 3:9-13, 5:18-19, Gift of God</a:t>
            </a:r>
          </a:p>
          <a:p>
            <a:pPr lvl="3"/>
            <a:r>
              <a:rPr lang="en-US" dirty="0"/>
              <a:t>Eccl 9:7-10, of one approved by God</a:t>
            </a:r>
          </a:p>
          <a:p>
            <a:pPr lvl="2"/>
            <a:r>
              <a:rPr lang="en-US" dirty="0"/>
              <a:t>Effects of Physical Activity </a:t>
            </a:r>
          </a:p>
          <a:p>
            <a:pPr lvl="3"/>
            <a:r>
              <a:rPr lang="en-US" dirty="0"/>
              <a:t>Boost immune system</a:t>
            </a:r>
          </a:p>
          <a:p>
            <a:pPr lvl="3"/>
            <a:r>
              <a:rPr lang="en-US" dirty="0"/>
              <a:t>Promotes &amp; Suppresses our brain chemicals</a:t>
            </a:r>
          </a:p>
        </p:txBody>
      </p:sp>
    </p:spTree>
    <p:extLst>
      <p:ext uri="{BB962C8B-B14F-4D97-AF65-F5344CB8AC3E}">
        <p14:creationId xmlns:p14="http://schemas.microsoft.com/office/powerpoint/2010/main" val="240677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Pitfalls in our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Idleness</a:t>
            </a:r>
          </a:p>
          <a:p>
            <a:pPr lvl="1"/>
            <a:r>
              <a:rPr lang="en-US" dirty="0"/>
              <a:t>Proverbs on Slothfulness</a:t>
            </a:r>
          </a:p>
          <a:p>
            <a:pPr lvl="2"/>
            <a:r>
              <a:rPr lang="en-US" dirty="0"/>
              <a:t>Sleep: Prov 6:6-11, 9:15, 26:14-15</a:t>
            </a:r>
          </a:p>
          <a:p>
            <a:pPr lvl="2"/>
            <a:r>
              <a:rPr lang="en-US" dirty="0"/>
              <a:t>Excuses: Prov 20:4, 22:13, 26:13</a:t>
            </a:r>
          </a:p>
          <a:p>
            <a:pPr lvl="2"/>
            <a:r>
              <a:rPr lang="en-US" dirty="0"/>
              <a:t>Waste &amp; Want: Prov 13:4, 18:9, 24:30-33, Eccl 10:18</a:t>
            </a:r>
          </a:p>
          <a:p>
            <a:pPr lvl="1"/>
            <a:r>
              <a:rPr lang="en-US" dirty="0"/>
              <a:t>2 Thes 3:6-15, Idle are often busy about others</a:t>
            </a:r>
          </a:p>
          <a:p>
            <a:pPr lvl="2"/>
            <a:r>
              <a:rPr lang="en-US" dirty="0"/>
              <a:t>Too much time to think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5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Pitfalls in our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Busy</a:t>
            </a:r>
          </a:p>
          <a:p>
            <a:pPr lvl="1"/>
            <a:r>
              <a:rPr lang="en-US" dirty="0"/>
              <a:t>Tyranny of Busy</a:t>
            </a:r>
          </a:p>
          <a:p>
            <a:pPr lvl="2"/>
            <a:r>
              <a:rPr lang="en-US" dirty="0"/>
              <a:t>Monopolizing our Time</a:t>
            </a:r>
          </a:p>
          <a:p>
            <a:pPr lvl="1"/>
            <a:r>
              <a:rPr lang="en-US" dirty="0"/>
              <a:t>Expend 110% Resources </a:t>
            </a:r>
          </a:p>
          <a:p>
            <a:pPr lvl="2"/>
            <a:r>
              <a:rPr lang="en-US" dirty="0"/>
              <a:t>Time</a:t>
            </a:r>
          </a:p>
          <a:p>
            <a:pPr lvl="2"/>
            <a:r>
              <a:rPr lang="en-US" dirty="0"/>
              <a:t>Strength/Energy</a:t>
            </a:r>
          </a:p>
          <a:p>
            <a:pPr lvl="2"/>
            <a:r>
              <a:rPr lang="en-US" dirty="0"/>
              <a:t>Finances</a:t>
            </a:r>
          </a:p>
          <a:p>
            <a:pPr lvl="2"/>
            <a:r>
              <a:rPr lang="en-US" dirty="0"/>
              <a:t>Mental</a:t>
            </a:r>
          </a:p>
        </p:txBody>
      </p:sp>
    </p:spTree>
    <p:extLst>
      <p:ext uri="{BB962C8B-B14F-4D97-AF65-F5344CB8AC3E}">
        <p14:creationId xmlns:p14="http://schemas.microsoft.com/office/powerpoint/2010/main" val="48606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B25B6D-C83B-467B-B8F1-FB827D4CA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87" y="0"/>
            <a:ext cx="5229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66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 dirty="0"/>
              <a:t>Balanced Living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Pitfalls in our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Busy</a:t>
            </a:r>
          </a:p>
          <a:p>
            <a:pPr lvl="1"/>
            <a:r>
              <a:rPr lang="en-US" dirty="0"/>
              <a:t>No time For </a:t>
            </a:r>
          </a:p>
          <a:p>
            <a:pPr lvl="2"/>
            <a:r>
              <a:rPr lang="en-US" dirty="0"/>
              <a:t>Physical</a:t>
            </a:r>
          </a:p>
          <a:p>
            <a:pPr lvl="2"/>
            <a:r>
              <a:rPr lang="en-US" dirty="0"/>
              <a:t>Spiritual </a:t>
            </a:r>
          </a:p>
          <a:p>
            <a:pPr lvl="2"/>
            <a:r>
              <a:rPr lang="en-US" dirty="0"/>
              <a:t>Think-Meditate</a:t>
            </a:r>
          </a:p>
        </p:txBody>
      </p:sp>
    </p:spTree>
    <p:extLst>
      <p:ext uri="{BB962C8B-B14F-4D97-AF65-F5344CB8AC3E}">
        <p14:creationId xmlns:p14="http://schemas.microsoft.com/office/powerpoint/2010/main" val="483768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96200" cy="1173480"/>
          </a:xfrm>
        </p:spPr>
        <p:txBody>
          <a:bodyPr/>
          <a:lstStyle/>
          <a:p>
            <a:r>
              <a:rPr lang="en-US"/>
              <a:t>Balanced Living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658862-07D1-48BF-B32A-D61F071CB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19200" y="1497416"/>
            <a:ext cx="7315200" cy="483784"/>
          </a:xfrm>
        </p:spPr>
        <p:txBody>
          <a:bodyPr/>
          <a:lstStyle/>
          <a:p>
            <a:r>
              <a:rPr lang="en-US" dirty="0"/>
              <a:t>Pitfalls in our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133599"/>
            <a:ext cx="7239000" cy="4724399"/>
          </a:xfrm>
        </p:spPr>
        <p:txBody>
          <a:bodyPr>
            <a:normAutofit/>
          </a:bodyPr>
          <a:lstStyle/>
          <a:p>
            <a:r>
              <a:rPr lang="en-US" dirty="0"/>
              <a:t>Amassing</a:t>
            </a:r>
          </a:p>
          <a:p>
            <a:pPr lvl="1"/>
            <a:r>
              <a:rPr lang="en-US" dirty="0"/>
              <a:t>Mt 6:19-24, Treasures &amp; Masters</a:t>
            </a:r>
          </a:p>
          <a:p>
            <a:pPr lvl="1"/>
            <a:r>
              <a:rPr lang="en-US" dirty="0"/>
              <a:t>Lk 12:13-21, great harvest, build bigger barns, take ease </a:t>
            </a:r>
          </a:p>
          <a:p>
            <a:pPr lvl="1"/>
            <a:r>
              <a:rPr lang="en-US" dirty="0"/>
              <a:t>Work – Work – Work</a:t>
            </a:r>
          </a:p>
        </p:txBody>
      </p:sp>
    </p:spTree>
    <p:extLst>
      <p:ext uri="{BB962C8B-B14F-4D97-AF65-F5344CB8AC3E}">
        <p14:creationId xmlns:p14="http://schemas.microsoft.com/office/powerpoint/2010/main" val="265117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66621E4-37D0-4ABE-B13C-51AC9B7C2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0358377"/>
              </p:ext>
            </p:extLst>
          </p:nvPr>
        </p:nvGraphicFramePr>
        <p:xfrm>
          <a:off x="609600" y="-114300"/>
          <a:ext cx="9144000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llout: Right Arrow 1">
            <a:extLst>
              <a:ext uri="{FF2B5EF4-FFF2-40B4-BE49-F238E27FC236}">
                <a16:creationId xmlns:a16="http://schemas.microsoft.com/office/drawing/2014/main" id="{2C3665CD-CDD6-4741-B818-622043813FD9}"/>
              </a:ext>
            </a:extLst>
          </p:cNvPr>
          <p:cNvSpPr/>
          <p:nvPr/>
        </p:nvSpPr>
        <p:spPr>
          <a:xfrm>
            <a:off x="1394460" y="1905000"/>
            <a:ext cx="3810000" cy="1524000"/>
          </a:xfrm>
          <a:prstGeom prst="rightArrowCallout">
            <a:avLst>
              <a:gd name="adj1" fmla="val 25000"/>
              <a:gd name="adj2" fmla="val 30250"/>
              <a:gd name="adj3" fmla="val 40000"/>
              <a:gd name="adj4" fmla="val 7577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Jesus walked EVERYWHERE</a:t>
            </a:r>
          </a:p>
        </p:txBody>
      </p:sp>
    </p:spTree>
    <p:extLst>
      <p:ext uri="{BB962C8B-B14F-4D97-AF65-F5344CB8AC3E}">
        <p14:creationId xmlns:p14="http://schemas.microsoft.com/office/powerpoint/2010/main" val="328251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19"/>
            <a:ext cx="5029200" cy="292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2A37C41-AC58-4DBF-B395-54D3248DC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979" y="1447800"/>
            <a:ext cx="7924800" cy="5295608"/>
          </a:xfrm>
        </p:spPr>
        <p:txBody>
          <a:bodyPr>
            <a:normAutofit/>
          </a:bodyPr>
          <a:lstStyle/>
          <a:p>
            <a:r>
              <a:rPr lang="en-US" dirty="0"/>
              <a:t>Fulfilling God’s Purpose</a:t>
            </a:r>
          </a:p>
          <a:p>
            <a:pPr lvl="1"/>
            <a:r>
              <a:rPr lang="en-US" dirty="0"/>
              <a:t>Godly Principles: </a:t>
            </a:r>
          </a:p>
          <a:p>
            <a:pPr lvl="2"/>
            <a:r>
              <a:rPr lang="en-US" dirty="0"/>
              <a:t>Time for Work</a:t>
            </a:r>
          </a:p>
          <a:p>
            <a:pPr lvl="2"/>
            <a:r>
              <a:rPr lang="en-US" dirty="0"/>
              <a:t>Time for Rest</a:t>
            </a:r>
          </a:p>
          <a:p>
            <a:pPr lvl="2"/>
            <a:r>
              <a:rPr lang="en-US" dirty="0"/>
              <a:t>Time for Family</a:t>
            </a:r>
          </a:p>
          <a:p>
            <a:pPr lvl="2"/>
            <a:r>
              <a:rPr lang="en-US" dirty="0"/>
              <a:t>Time for Health</a:t>
            </a:r>
          </a:p>
          <a:p>
            <a:pPr lvl="2"/>
            <a:r>
              <a:rPr lang="en-US" dirty="0"/>
              <a:t>Time to Devote to Serving Him</a:t>
            </a:r>
          </a:p>
          <a:p>
            <a:pPr lvl="2"/>
            <a:r>
              <a:rPr lang="en-US" dirty="0"/>
              <a:t>God in it all, through it all, and above it all</a:t>
            </a:r>
          </a:p>
          <a:p>
            <a:pPr lvl="3"/>
            <a:r>
              <a:rPr lang="en-US" dirty="0"/>
              <a:t>“As Unto the Lord”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1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66621E4-37D0-4ABE-B13C-51AC9B7C2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9892695"/>
              </p:ext>
            </p:extLst>
          </p:nvPr>
        </p:nvGraphicFramePr>
        <p:xfrm>
          <a:off x="609600" y="-114300"/>
          <a:ext cx="9144000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578D5A5-2829-4B3C-B61A-D2F1708CBC6F}"/>
              </a:ext>
            </a:extLst>
          </p:cNvPr>
          <p:cNvSpPr/>
          <p:nvPr/>
        </p:nvSpPr>
        <p:spPr>
          <a:xfrm>
            <a:off x="2057400" y="838199"/>
            <a:ext cx="5867400" cy="5867400"/>
          </a:xfrm>
          <a:prstGeom prst="ellipse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18C084-D6BF-48B1-B543-194FB6C4550C}"/>
              </a:ext>
            </a:extLst>
          </p:cNvPr>
          <p:cNvSpPr txBox="1"/>
          <p:nvPr/>
        </p:nvSpPr>
        <p:spPr>
          <a:xfrm>
            <a:off x="2547938" y="2479238"/>
            <a:ext cx="488632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Transforms Every Part of Our </a:t>
            </a:r>
            <a:r>
              <a:rPr lang="en-US" sz="5400" dirty="0"/>
              <a:t>Life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35075-E471-4852-A8D0-F7C2C28DA364}"/>
              </a:ext>
            </a:extLst>
          </p:cNvPr>
          <p:cNvSpPr txBox="1"/>
          <p:nvPr/>
        </p:nvSpPr>
        <p:spPr>
          <a:xfrm>
            <a:off x="2581213" y="2133600"/>
            <a:ext cx="485304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Results of our Love for God: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/>
                </a:solidFill>
              </a:rPr>
              <a:t>Attitude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/>
                </a:solidFill>
              </a:rPr>
              <a:t>Behavior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/>
                </a:solidFill>
              </a:rPr>
              <a:t>Purpose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4485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/>
      <p:bldP spid="7" grpId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23D171C-FEDC-4A16-9F94-F26822BC45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/>
          <a:stretch/>
        </p:blipFill>
        <p:spPr>
          <a:xfrm>
            <a:off x="-76200" y="0"/>
            <a:ext cx="9220200" cy="703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206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805</TotalTime>
  <Words>625</Words>
  <Application>Microsoft Office PowerPoint</Application>
  <PresentationFormat>On-screen Show (4:3)</PresentationFormat>
  <Paragraphs>152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Trebuchet MS</vt:lpstr>
      <vt:lpstr>Wingdings</vt:lpstr>
      <vt:lpstr>Wingdings 2</vt:lpstr>
      <vt:lpstr>Opulent</vt:lpstr>
      <vt:lpstr>Greatest Command balanced Living</vt:lpstr>
      <vt:lpstr>Introduction</vt:lpstr>
      <vt:lpstr>Balanced Living</vt:lpstr>
      <vt:lpstr>Balanced Living</vt:lpstr>
      <vt:lpstr>Balanced Living</vt:lpstr>
      <vt:lpstr>Balanced Living</vt:lpstr>
      <vt:lpstr>Balanced Living</vt:lpstr>
      <vt:lpstr>Balanced Living</vt:lpstr>
      <vt:lpstr>Balanced Living</vt:lpstr>
      <vt:lpstr>Balanced Living</vt:lpstr>
      <vt:lpstr>Balanced Living</vt:lpstr>
      <vt:lpstr>Balanced Living</vt:lpstr>
      <vt:lpstr>PowerPoint Presentation</vt:lpstr>
      <vt:lpstr>Balanced Living</vt:lpstr>
      <vt:lpstr>Balanced Living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is the Greatest Command in the Law?</dc:title>
  <dc:creator>CountryBoy</dc:creator>
  <cp:lastModifiedBy>Ross Ward</cp:lastModifiedBy>
  <cp:revision>162</cp:revision>
  <dcterms:created xsi:type="dcterms:W3CDTF">2012-03-01T21:28:59Z</dcterms:created>
  <dcterms:modified xsi:type="dcterms:W3CDTF">2021-09-05T11:39:37Z</dcterms:modified>
</cp:coreProperties>
</file>