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2"/>
  </p:notesMasterIdLst>
  <p:sldIdLst>
    <p:sldId id="256" r:id="rId2"/>
    <p:sldId id="258" r:id="rId3"/>
    <p:sldId id="259" r:id="rId4"/>
    <p:sldId id="265" r:id="rId5"/>
    <p:sldId id="268" r:id="rId6"/>
    <p:sldId id="283" r:id="rId7"/>
    <p:sldId id="267" r:id="rId8"/>
    <p:sldId id="282" r:id="rId9"/>
    <p:sldId id="275" r:id="rId10"/>
    <p:sldId id="271" r:id="rId11"/>
    <p:sldId id="270" r:id="rId12"/>
    <p:sldId id="273" r:id="rId13"/>
    <p:sldId id="280" r:id="rId14"/>
    <p:sldId id="281" r:id="rId15"/>
    <p:sldId id="272" r:id="rId16"/>
    <p:sldId id="276" r:id="rId17"/>
    <p:sldId id="263" r:id="rId18"/>
    <p:sldId id="278" r:id="rId19"/>
    <p:sldId id="284" r:id="rId20"/>
    <p:sldId id="264" r:id="rId21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72" autoAdjust="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Generic Week of our Time </a:t>
            </a:r>
          </a:p>
        </c:rich>
      </c:tx>
      <c:layout>
        <c:manualLayout>
          <c:xMode val="edge"/>
          <c:yMode val="edge"/>
          <c:x val="0.20853816710411199"/>
          <c:y val="2.6881720430107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58770778652667"/>
          <c:y val="0.13884965992154208"/>
          <c:w val="0.64271358267716538"/>
          <c:h val="0.8293078486156972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Each Week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2B1-49D5-A741-140824A3B3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B1-49D5-A741-140824A3B3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2B1-49D5-A741-140824A3B3E3}"/>
              </c:ext>
            </c:extLst>
          </c:dPt>
          <c:dPt>
            <c:idx val="3"/>
            <c:bubble3D val="0"/>
            <c:explosion val="11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B1-49D5-A741-140824A3B3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12B1-49D5-A741-140824A3B3E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B1-49D5-A741-140824A3B3E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12B1-49D5-A741-140824A3B3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006889763779533E-2"/>
                      <c:h val="6.27592592592592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2B1-49D5-A741-140824A3B3E3}"/>
                </c:ext>
              </c:extLst>
            </c:dLbl>
            <c:dLbl>
              <c:idx val="1"/>
              <c:layout>
                <c:manualLayout>
                  <c:x val="0.19027777777777768"/>
                  <c:y val="-0.107407407407407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1-49D5-A741-140824A3B3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12B1-49D5-A741-140824A3B3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2B1-49D5-A741-140824A3B3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12B1-49D5-A741-140824A3B3E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12B1-49D5-A741-140824A3B3E3}"/>
                </c:ext>
              </c:extLst>
            </c:dLbl>
            <c:dLbl>
              <c:idx val="6"/>
              <c:layout>
                <c:manualLayout>
                  <c:x val="-5.6944444444444492E-2"/>
                  <c:y val="2.86738351254480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2B1-49D5-A741-140824A3B3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Work</c:v>
                </c:pt>
                <c:pt idx="1">
                  <c:v>Sleep</c:v>
                </c:pt>
                <c:pt idx="2">
                  <c:v>Eat</c:v>
                </c:pt>
                <c:pt idx="3">
                  <c:v>Church</c:v>
                </c:pt>
                <c:pt idx="4">
                  <c:v>Family</c:v>
                </c:pt>
                <c:pt idx="5">
                  <c:v>Exercise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12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1-49D5-A741-140824A3B3E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400" b="1" i="0" cap="all" baseline="0" dirty="0">
                <a:effectLst/>
              </a:rPr>
              <a:t>Semana genérica de nuestro tiempo </a:t>
            </a:r>
            <a:endParaRPr lang="en-US" sz="3600" dirty="0">
              <a:effectLst/>
            </a:endParaRPr>
          </a:p>
        </c:rich>
      </c:tx>
      <c:layout>
        <c:manualLayout>
          <c:xMode val="edge"/>
          <c:yMode val="edge"/>
          <c:x val="0.20853816710411199"/>
          <c:y val="2.6881720430107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58770778652667"/>
          <c:y val="0.13884965992154208"/>
          <c:w val="0.64271358267716538"/>
          <c:h val="0.8293078486156972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Each Week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2B1-49D5-A741-140824A3B3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B1-49D5-A741-140824A3B3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2B1-49D5-A741-140824A3B3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B1-49D5-A741-140824A3B3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12B1-49D5-A741-140824A3B3E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B1-49D5-A741-140824A3B3E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12B1-49D5-A741-140824A3B3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006889763779533E-2"/>
                      <c:h val="6.27592592592592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2B1-49D5-A741-140824A3B3E3}"/>
                </c:ext>
              </c:extLst>
            </c:dLbl>
            <c:dLbl>
              <c:idx val="1"/>
              <c:layout>
                <c:manualLayout>
                  <c:x val="0.19027777777777768"/>
                  <c:y val="-0.107407407407407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1-49D5-A741-140824A3B3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12B1-49D5-A741-140824A3B3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2B1-49D5-A741-140824A3B3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12B1-49D5-A741-140824A3B3E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12B1-49D5-A741-140824A3B3E3}"/>
                </c:ext>
              </c:extLst>
            </c:dLbl>
            <c:dLbl>
              <c:idx val="6"/>
              <c:layout>
                <c:manualLayout>
                  <c:x val="-4.861111111111116E-2"/>
                  <c:y val="1.9713261648745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2B1-49D5-A741-140824A3B3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Work</c:v>
                </c:pt>
                <c:pt idx="1">
                  <c:v>Sleep</c:v>
                </c:pt>
                <c:pt idx="2">
                  <c:v>Eat</c:v>
                </c:pt>
                <c:pt idx="3">
                  <c:v>Church</c:v>
                </c:pt>
                <c:pt idx="4">
                  <c:v>Family</c:v>
                </c:pt>
                <c:pt idx="5">
                  <c:v>Exercise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12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1-49D5-A741-140824A3B3E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800" dirty="0"/>
              <a:t>Semana genérica de nuestro tiempo </a:t>
            </a:r>
            <a:endParaRPr lang="en-US" sz="2800" dirty="0"/>
          </a:p>
        </c:rich>
      </c:tx>
      <c:layout>
        <c:manualLayout>
          <c:xMode val="edge"/>
          <c:yMode val="edge"/>
          <c:x val="9.1871500437445325E-2"/>
          <c:y val="3.0465949820788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58770778652667"/>
          <c:y val="0.13884965992154208"/>
          <c:w val="0.64271358267716538"/>
          <c:h val="0.8293078486156972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Each Week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2B1-49D5-A741-140824A3B3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B1-49D5-A741-140824A3B3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2B1-49D5-A741-140824A3B3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B1-49D5-A741-140824A3B3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12B1-49D5-A741-140824A3B3E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B1-49D5-A741-140824A3B3E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12B1-49D5-A741-140824A3B3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006889763779533E-2"/>
                      <c:h val="6.27592592592592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2B1-49D5-A741-140824A3B3E3}"/>
                </c:ext>
              </c:extLst>
            </c:dLbl>
            <c:dLbl>
              <c:idx val="1"/>
              <c:layout>
                <c:manualLayout>
                  <c:x val="0.19027777777777768"/>
                  <c:y val="-0.107407407407407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1-49D5-A741-140824A3B3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12B1-49D5-A741-140824A3B3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2B1-49D5-A741-140824A3B3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12B1-49D5-A741-140824A3B3E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12B1-49D5-A741-140824A3B3E3}"/>
                </c:ext>
              </c:extLst>
            </c:dLbl>
            <c:dLbl>
              <c:idx val="6"/>
              <c:layout>
                <c:manualLayout>
                  <c:x val="-4.861111111111116E-2"/>
                  <c:y val="1.9713261648745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2B1-49D5-A741-140824A3B3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Work</c:v>
                </c:pt>
                <c:pt idx="1">
                  <c:v>Sleep</c:v>
                </c:pt>
                <c:pt idx="2">
                  <c:v>Eat</c:v>
                </c:pt>
                <c:pt idx="3">
                  <c:v>Church</c:v>
                </c:pt>
                <c:pt idx="4">
                  <c:v>Family</c:v>
                </c:pt>
                <c:pt idx="5">
                  <c:v>Exercise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12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1-49D5-A741-140824A3B3E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2159F6A-68DF-466C-B737-53544750293B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182D685-9481-4D6E-8B2A-1F86D0982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45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5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9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67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31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6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31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86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63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50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72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32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McKee Foods, “Owner” Quote, Little Debbie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12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07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21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The good we do gets us into heaven? No</a:t>
            </a:r>
          </a:p>
          <a:p>
            <a:pPr lvl="0"/>
            <a:r>
              <a:rPr lang="en-US" dirty="0"/>
              <a:t>First, it is the mercy and grace of God</a:t>
            </a:r>
          </a:p>
          <a:p>
            <a:pPr lvl="0"/>
            <a:r>
              <a:rPr lang="en-US" dirty="0"/>
              <a:t>Second, it is the bad that we do keeps us out of heaven</a:t>
            </a:r>
          </a:p>
          <a:p>
            <a:endParaRPr lang="en-US" dirty="0"/>
          </a:p>
          <a:p>
            <a:r>
              <a:rPr lang="en-US" dirty="0"/>
              <a:t>Fulfill God’s will; not minimize our work; don’t be</a:t>
            </a:r>
            <a:r>
              <a:rPr lang="en-US" baseline="0" dirty="0"/>
              <a:t> a </a:t>
            </a:r>
            <a:r>
              <a:rPr lang="en-US" dirty="0"/>
              <a:t>minimalist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74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35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 anchor="ctr">
            <a:noAutofit/>
          </a:bodyPr>
          <a:lstStyle>
            <a:lvl1pPr algn="ctr">
              <a:defRPr sz="5400" b="1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4461352"/>
            <a:ext cx="5114778" cy="1101248"/>
          </a:xfrm>
        </p:spPr>
        <p:txBody>
          <a:bodyPr lIns="45720" tIns="0" rIns="45720" bIns="0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/>
              <a:t>Click to edit Master subtitle style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0230B50-8F89-4C36-BF49-BD77ABC2AE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" y="1905000"/>
            <a:ext cx="3088621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980" y="194962"/>
            <a:ext cx="7924800" cy="1143000"/>
          </a:xfrm>
        </p:spPr>
        <p:txBody>
          <a:bodyPr anchor="ctr">
            <a:normAutofit/>
          </a:bodyPr>
          <a:lstStyle>
            <a:lvl1pPr>
              <a:defRPr sz="4400"/>
            </a:lvl1pPr>
            <a:extLst/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979" y="1447800"/>
            <a:ext cx="7924800" cy="5295608"/>
          </a:xfrm>
        </p:spPr>
        <p:txBody>
          <a:bodyPr/>
          <a:lstStyle>
            <a:lvl1pPr marL="0" indent="0">
              <a:buNone/>
              <a:defRPr sz="3600" b="1"/>
            </a:lvl1pPr>
            <a:lvl2pPr marL="342900" indent="-341313">
              <a:defRPr sz="3200" b="1"/>
            </a:lvl2pPr>
            <a:lvl3pPr marL="685800" indent="-346075">
              <a:defRPr sz="2800" b="1"/>
            </a:lvl3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0"/>
            <a:ext cx="2667000" cy="153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6FDCD-9B78-40CD-9766-A0422D010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1A624-C448-4097-BE1C-5304E73E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77568-C4E5-4608-A6A8-9E9DB291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 wrap="square" anchor="ctr">
            <a:noAutofit/>
          </a:bodyPr>
          <a:lstStyle>
            <a:lvl1pPr algn="l">
              <a:buNone/>
              <a:defRPr lang="en-US" sz="4400" baseline="0" smtClean="0"/>
            </a:lvl1pPr>
            <a:extLst/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 b="1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/>
          <a:lstStyle>
            <a:lvl1pPr marL="0" indent="0">
              <a:buNone/>
              <a:defRPr sz="3600" b="1"/>
            </a:lvl1pPr>
            <a:lvl2pPr marL="404813" indent="-342900">
              <a:defRPr sz="3200"/>
            </a:lvl2pPr>
            <a:lvl3pPr marL="685800" indent="-342900">
              <a:defRPr sz="2800"/>
            </a:lvl3pPr>
            <a:lvl4pPr marL="1143000" indent="-366713">
              <a:defRPr sz="28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7113" y="6172200"/>
            <a:ext cx="588336" cy="490884"/>
          </a:xfrm>
        </p:spPr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29176D-D2D1-43F4-9BCD-EAB4713C12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2" r="4133"/>
          <a:stretch/>
        </p:blipFill>
        <p:spPr>
          <a:xfrm>
            <a:off x="7010400" y="-24245"/>
            <a:ext cx="2408752" cy="24261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7A2ABF-E06E-451F-ABA4-C49A02C379BD}"/>
              </a:ext>
            </a:extLst>
          </p:cNvPr>
          <p:cNvCxnSpPr>
            <a:cxnSpLocks/>
          </p:cNvCxnSpPr>
          <p:nvPr userDrawn="1"/>
        </p:nvCxnSpPr>
        <p:spPr>
          <a:xfrm>
            <a:off x="990600" y="2057400"/>
            <a:ext cx="6019800" cy="0"/>
          </a:xfrm>
          <a:prstGeom prst="line">
            <a:avLst/>
          </a:prstGeom>
          <a:ln w="1016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-25769" y="0"/>
            <a:ext cx="990600" cy="6858000"/>
          </a:xfrm>
          <a:prstGeom prst="rect">
            <a:avLst/>
          </a:prstGeom>
          <a:blipFill>
            <a:blip r:embed="rId10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219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dirty="0"/>
              <a:t>Click to edit Master title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1219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6092952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304216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127113" y="6434484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 b="1">
                <a:solidFill>
                  <a:schemeClr val="tx1"/>
                </a:solidFill>
              </a:defRPr>
            </a:lvl1pPr>
            <a:extLst/>
          </a:lstStyle>
          <a:p>
            <a:fld id="{1F267A17-6747-4A2E-897F-056B77D367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/>
          <a:lstStyle/>
          <a:p>
            <a:r>
              <a:rPr lang="es-ES" sz="5400" dirty="0"/>
              <a:t>el principal mandamiento</a:t>
            </a:r>
            <a:br>
              <a:rPr lang="en-US" dirty="0"/>
            </a:br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442" y="4461352"/>
            <a:ext cx="5114778" cy="1101248"/>
          </a:xfrm>
        </p:spPr>
        <p:txBody>
          <a:bodyPr>
            <a:normAutofit/>
          </a:bodyPr>
          <a:lstStyle/>
          <a:p>
            <a:r>
              <a:rPr lang="en-US" dirty="0"/>
              <a:t>Gen 1:26-28</a:t>
            </a:r>
          </a:p>
        </p:txBody>
      </p:sp>
    </p:spTree>
    <p:extLst>
      <p:ext uri="{BB962C8B-B14F-4D97-AF65-F5344CB8AC3E}">
        <p14:creationId xmlns:p14="http://schemas.microsoft.com/office/powerpoint/2010/main" val="354985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980" y="194962"/>
            <a:ext cx="7924800" cy="1143000"/>
          </a:xfrm>
        </p:spPr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979" y="1447800"/>
            <a:ext cx="7924800" cy="5295608"/>
          </a:xfrm>
        </p:spPr>
        <p:txBody>
          <a:bodyPr/>
          <a:lstStyle/>
          <a:p>
            <a:r>
              <a:rPr lang="es-ES" sz="3600" dirty="0"/>
              <a:t>El Principal Mandamiento </a:t>
            </a:r>
          </a:p>
          <a:p>
            <a:pPr lvl="1"/>
            <a:r>
              <a:rPr lang="en-US" dirty="0"/>
              <a:t>AMOR (Agape) por Dios
AMOR (Agape) al </a:t>
            </a:r>
            <a:r>
              <a:rPr lang="en-US" dirty="0" err="1"/>
              <a:t>Prójimo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534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2150DE-CCC6-4F18-8247-E5CB528ADAC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>
            <a:normAutofit/>
          </a:bodyPr>
          <a:lstStyle/>
          <a:p>
            <a:r>
              <a:rPr lang="es-ES" dirty="0"/>
              <a:t>El Propósito de Dios para la Humanidad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Quiénes</a:t>
            </a:r>
            <a:r>
              <a:rPr lang="en-US" dirty="0"/>
              <a:t> </a:t>
            </a:r>
            <a:r>
              <a:rPr lang="en-US" dirty="0" err="1"/>
              <a:t>somos</a:t>
            </a:r>
            <a:endParaRPr lang="en-US" dirty="0"/>
          </a:p>
          <a:p>
            <a:pPr lvl="1"/>
            <a:r>
              <a:rPr lang="en-US" dirty="0"/>
              <a:t>Gen 1:27, </a:t>
            </a:r>
            <a:r>
              <a:rPr lang="es-ES" dirty="0"/>
              <a:t>hecho a imagen de Dios</a:t>
            </a:r>
            <a:endParaRPr lang="en-US" dirty="0"/>
          </a:p>
          <a:p>
            <a:pPr lvl="1"/>
            <a:r>
              <a:rPr lang="en-US" dirty="0" err="1"/>
              <a:t>Hec</a:t>
            </a:r>
            <a:r>
              <a:rPr lang="en-US" dirty="0"/>
              <a:t> 17:26-29, </a:t>
            </a:r>
            <a:r>
              <a:rPr lang="en-US" dirty="0" err="1"/>
              <a:t>Niños</a:t>
            </a:r>
            <a:endParaRPr lang="en-US" dirty="0"/>
          </a:p>
          <a:p>
            <a:pPr lvl="1"/>
            <a:r>
              <a:rPr lang="en-US" dirty="0" err="1"/>
              <a:t>Comportamiento</a:t>
            </a:r>
            <a:endParaRPr lang="en-US" dirty="0"/>
          </a:p>
          <a:p>
            <a:pPr lvl="2"/>
            <a:r>
              <a:rPr lang="en-US" dirty="0" err="1"/>
              <a:t>Mente</a:t>
            </a:r>
            <a:r>
              <a:rPr lang="en-US" dirty="0"/>
              <a:t>, Moral, </a:t>
            </a:r>
            <a:r>
              <a:rPr lang="en-US" dirty="0" err="1"/>
              <a:t>Comportamiento</a:t>
            </a:r>
            <a:r>
              <a:rPr lang="en-US" dirty="0"/>
              <a:t>, </a:t>
            </a:r>
            <a:r>
              <a:rPr lang="en-US" dirty="0" err="1"/>
              <a:t>Actitud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92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s-ES" dirty="0"/>
              <a:t>El Propósito de Dios para la Humanidad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Hacemos</a:t>
            </a:r>
            <a:endParaRPr lang="en-US" dirty="0"/>
          </a:p>
          <a:p>
            <a:pPr lvl="1"/>
            <a:r>
              <a:rPr lang="en-US" dirty="0" err="1"/>
              <a:t>Relaciones</a:t>
            </a:r>
            <a:r>
              <a:rPr lang="en-US" dirty="0"/>
              <a:t> Familiars</a:t>
            </a:r>
          </a:p>
          <a:p>
            <a:pPr lvl="2"/>
            <a:r>
              <a:rPr lang="en-US" dirty="0"/>
              <a:t>Gen 1:28, </a:t>
            </a:r>
            <a:r>
              <a:rPr lang="es-ES" dirty="0"/>
              <a:t>Instrucciones para Adán y Eva</a:t>
            </a:r>
            <a:endParaRPr lang="en-US" dirty="0"/>
          </a:p>
          <a:p>
            <a:pPr lvl="2"/>
            <a:r>
              <a:rPr lang="en-US" dirty="0" err="1"/>
              <a:t>Ef</a:t>
            </a:r>
            <a:r>
              <a:rPr lang="en-US" dirty="0"/>
              <a:t> 5:22-6:4, </a:t>
            </a:r>
            <a:r>
              <a:rPr lang="es-ES" dirty="0"/>
              <a:t>Relación del esposo, la esposa y los hijos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8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s-ES" dirty="0"/>
              <a:t>El Propósito de Dios para la Humanidad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Hacemos</a:t>
            </a:r>
            <a:endParaRPr lang="en-US" dirty="0"/>
          </a:p>
          <a:p>
            <a:pPr lvl="1"/>
            <a:r>
              <a:rPr lang="en-US" dirty="0" err="1"/>
              <a:t>Trabajo</a:t>
            </a:r>
            <a:endParaRPr lang="en-US" dirty="0"/>
          </a:p>
          <a:p>
            <a:pPr lvl="2"/>
            <a:r>
              <a:rPr lang="en-US" dirty="0"/>
              <a:t>Gen 2:15,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Jardín</a:t>
            </a:r>
            <a:endParaRPr lang="en-US" dirty="0"/>
          </a:p>
          <a:p>
            <a:pPr lvl="2"/>
            <a:r>
              <a:rPr lang="en-US" dirty="0"/>
              <a:t>Gen 3:17-19, Más </a:t>
            </a:r>
            <a:r>
              <a:rPr lang="en-US" dirty="0" err="1"/>
              <a:t>allá</a:t>
            </a:r>
            <a:r>
              <a:rPr lang="en-US" dirty="0"/>
              <a:t> del </a:t>
            </a:r>
            <a:r>
              <a:rPr lang="en-US" dirty="0" err="1"/>
              <a:t>jardín</a:t>
            </a:r>
            <a:endParaRPr lang="en-US" dirty="0"/>
          </a:p>
          <a:p>
            <a:pPr lvl="2"/>
            <a:r>
              <a:rPr lang="en-US" dirty="0" err="1"/>
              <a:t>Ef</a:t>
            </a:r>
            <a:r>
              <a:rPr lang="en-US" dirty="0"/>
              <a:t> 6:5-8, </a:t>
            </a:r>
            <a:r>
              <a:rPr lang="es-ES" dirty="0"/>
              <a:t>servir a nuestros amos como al Señor</a:t>
            </a:r>
            <a:endParaRPr lang="en-US" dirty="0"/>
          </a:p>
          <a:p>
            <a:pPr lvl="2"/>
            <a:r>
              <a:rPr lang="en-US" dirty="0" err="1"/>
              <a:t>Ef</a:t>
            </a:r>
            <a:r>
              <a:rPr lang="en-US" dirty="0"/>
              <a:t> 4:28, </a:t>
            </a:r>
            <a:r>
              <a:rPr lang="es-ES" dirty="0"/>
              <a:t>trabajar para ayudar a los demás</a:t>
            </a:r>
            <a:endParaRPr lang="en-US" dirty="0"/>
          </a:p>
          <a:p>
            <a:pPr lvl="2"/>
            <a:r>
              <a:rPr lang="en-US" dirty="0"/>
              <a:t>Eccl 9:7-10, </a:t>
            </a:r>
            <a:r>
              <a:rPr lang="es-ES" dirty="0"/>
              <a:t>Cualquier cosa que tu mano encuentre para hacer, hazlo con tus fuerzas.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34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s-ES" dirty="0"/>
              <a:t>El Propósito de Dios para la Humanidad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Hacemos</a:t>
            </a:r>
            <a:endParaRPr lang="en-US" dirty="0"/>
          </a:p>
          <a:p>
            <a:pPr lvl="1"/>
            <a:r>
              <a:rPr lang="en-US" dirty="0" err="1"/>
              <a:t>Busca</a:t>
            </a:r>
            <a:r>
              <a:rPr lang="en-US" dirty="0"/>
              <a:t> a Dios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17:26-29, Pablo </a:t>
            </a:r>
            <a:r>
              <a:rPr lang="en-US" dirty="0" err="1"/>
              <a:t>enseñando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Atenas</a:t>
            </a:r>
          </a:p>
          <a:p>
            <a:pPr lvl="2"/>
            <a:r>
              <a:rPr lang="es-ES" dirty="0"/>
              <a:t>Respeta a Dios como creador
Respetar nuestro propósito bajo el sol</a:t>
            </a:r>
            <a:endParaRPr lang="en-US" dirty="0"/>
          </a:p>
          <a:p>
            <a:pPr lvl="2"/>
            <a:r>
              <a:rPr lang="es-ES" dirty="0"/>
              <a:t>Directamente al servicio de Él
</a:t>
            </a:r>
            <a:r>
              <a:rPr lang="en-US" dirty="0" err="1"/>
              <a:t>Asambleas</a:t>
            </a:r>
            <a:r>
              <a:rPr lang="en-US" dirty="0"/>
              <a:t> de Cristianos</a:t>
            </a:r>
          </a:p>
          <a:p>
            <a:pPr lvl="3"/>
            <a:r>
              <a:rPr lang="en-US" dirty="0"/>
              <a:t>Vida personal</a:t>
            </a:r>
          </a:p>
        </p:txBody>
      </p:sp>
    </p:spTree>
    <p:extLst>
      <p:ext uri="{BB962C8B-B14F-4D97-AF65-F5344CB8AC3E}">
        <p14:creationId xmlns:p14="http://schemas.microsoft.com/office/powerpoint/2010/main" val="138318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s-ES" dirty="0"/>
              <a:t>El Propósito de Dios para la Humanidad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Hacemos</a:t>
            </a:r>
            <a:endParaRPr lang="en-US" dirty="0"/>
          </a:p>
          <a:p>
            <a:pPr lvl="1"/>
            <a:r>
              <a:rPr lang="en-US" dirty="0"/>
              <a:t>Descanso de los </a:t>
            </a:r>
            <a:r>
              <a:rPr lang="en-US" dirty="0" err="1"/>
              <a:t>Partos</a:t>
            </a:r>
            <a:endParaRPr lang="en-US" dirty="0"/>
          </a:p>
          <a:p>
            <a:pPr lvl="2"/>
            <a:r>
              <a:rPr lang="es-ES" dirty="0"/>
              <a:t>Todo trabajo y nada de juego</a:t>
            </a:r>
            <a:r>
              <a:rPr lang="en-US" dirty="0"/>
              <a:t>…</a:t>
            </a:r>
          </a:p>
          <a:p>
            <a:pPr lvl="2"/>
            <a:r>
              <a:rPr lang="en-US" dirty="0"/>
              <a:t>Dios y </a:t>
            </a:r>
            <a:r>
              <a:rPr lang="en-US" dirty="0" err="1"/>
              <a:t>el</a:t>
            </a:r>
            <a:r>
              <a:rPr lang="en-US" dirty="0"/>
              <a:t> Descanso</a:t>
            </a:r>
          </a:p>
          <a:p>
            <a:pPr lvl="3"/>
            <a:r>
              <a:rPr lang="en-US" dirty="0"/>
              <a:t>Gen 2:1-3, </a:t>
            </a:r>
            <a:r>
              <a:rPr lang="es-ES" dirty="0"/>
              <a:t>Trabajó 6 días y cesó de trabajar el día 7</a:t>
            </a:r>
            <a:endParaRPr lang="en-US" dirty="0"/>
          </a:p>
          <a:p>
            <a:pPr lvl="2"/>
            <a:r>
              <a:rPr lang="es-ES" dirty="0"/>
              <a:t>El Sábado es el Antiguo Pacto</a:t>
            </a:r>
          </a:p>
          <a:p>
            <a:pPr lvl="3"/>
            <a:r>
              <a:rPr lang="es-ES" dirty="0"/>
              <a:t>Conceptos perspicaces enseñados sobre el hombre y el trabajo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00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s-ES" dirty="0"/>
              <a:t>El Propósito de Dios para la Humanidad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Hacemos</a:t>
            </a:r>
            <a:endParaRPr lang="en-US" dirty="0"/>
          </a:p>
          <a:p>
            <a:pPr lvl="1"/>
            <a:r>
              <a:rPr lang="en-US" dirty="0"/>
              <a:t>Descanso de los </a:t>
            </a:r>
            <a:r>
              <a:rPr lang="en-US" dirty="0" err="1"/>
              <a:t>Partos</a:t>
            </a:r>
            <a:endParaRPr lang="en-US" dirty="0"/>
          </a:p>
          <a:p>
            <a:pPr lvl="2"/>
            <a:r>
              <a:rPr lang="en-US" dirty="0"/>
              <a:t>Jesús y </a:t>
            </a:r>
            <a:r>
              <a:rPr lang="en-US" dirty="0" err="1"/>
              <a:t>el</a:t>
            </a:r>
            <a:r>
              <a:rPr lang="en-US" dirty="0"/>
              <a:t> Descanso</a:t>
            </a:r>
          </a:p>
          <a:p>
            <a:pPr lvl="3"/>
            <a:r>
              <a:rPr lang="en-US" dirty="0"/>
              <a:t>Mk 1:35, </a:t>
            </a:r>
            <a:r>
              <a:rPr lang="es-ES" dirty="0"/>
              <a:t>partió a un lugar solitario </a:t>
            </a:r>
            <a:endParaRPr lang="en-US" dirty="0"/>
          </a:p>
          <a:p>
            <a:pPr lvl="3"/>
            <a:r>
              <a:rPr lang="en-US" dirty="0"/>
              <a:t>Mk 6:31, Ven ye … y </a:t>
            </a:r>
            <a:r>
              <a:rPr lang="en-US" dirty="0" err="1"/>
              <a:t>descansar</a:t>
            </a:r>
            <a:r>
              <a:rPr lang="en-US" dirty="0"/>
              <a:t> un </a:t>
            </a:r>
            <a:r>
              <a:rPr lang="en-US" dirty="0" err="1"/>
              <a:t>rato</a:t>
            </a:r>
            <a:r>
              <a:rPr lang="en-US" dirty="0"/>
              <a:t> … no </a:t>
            </a:r>
            <a:r>
              <a:rPr lang="en-US" dirty="0" err="1"/>
              <a:t>tenían</a:t>
            </a:r>
            <a:r>
              <a:rPr lang="en-US" dirty="0"/>
              <a:t> </a:t>
            </a:r>
            <a:r>
              <a:rPr lang="en-US" dirty="0" err="1"/>
              <a:t>ocio</a:t>
            </a:r>
            <a:endParaRPr lang="en-US" dirty="0"/>
          </a:p>
          <a:p>
            <a:pPr lvl="3"/>
            <a:r>
              <a:rPr lang="en-US" dirty="0"/>
              <a:t>Re-</a:t>
            </a:r>
            <a:r>
              <a:rPr lang="en-US" dirty="0" err="1"/>
              <a:t>creación</a:t>
            </a:r>
            <a:endParaRPr lang="en-US" dirty="0"/>
          </a:p>
          <a:p>
            <a:pPr lvl="4"/>
            <a:r>
              <a:rPr lang="en-US" dirty="0"/>
              <a:t>Mk 2:23-28, </a:t>
            </a:r>
            <a:r>
              <a:rPr lang="es-ES" dirty="0"/>
              <a:t>Sábado hecho para el hombre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91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s-ES" dirty="0"/>
              <a:t>El Propósito de Dios para la Humanidad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Hacemos</a:t>
            </a:r>
            <a:endParaRPr lang="en-US" dirty="0"/>
          </a:p>
          <a:p>
            <a:pPr lvl="1"/>
            <a:r>
              <a:rPr lang="en-US" dirty="0"/>
              <a:t>Descanso de los </a:t>
            </a:r>
            <a:r>
              <a:rPr lang="en-US" dirty="0" err="1"/>
              <a:t>Partos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Salud</a:t>
            </a:r>
            <a:endParaRPr lang="en-US" dirty="0"/>
          </a:p>
          <a:p>
            <a:pPr lvl="3"/>
            <a:r>
              <a:rPr lang="en-US" dirty="0"/>
              <a:t>Mk 2:23-28, </a:t>
            </a:r>
            <a:r>
              <a:rPr lang="en-US" dirty="0" err="1"/>
              <a:t>Alimento</a:t>
            </a:r>
            <a:endParaRPr lang="en-US" dirty="0"/>
          </a:p>
          <a:p>
            <a:pPr lvl="3"/>
            <a:r>
              <a:rPr lang="en-US" dirty="0"/>
              <a:t>1 Tim 5:23, </a:t>
            </a:r>
            <a:r>
              <a:rPr lang="en-US" dirty="0" err="1"/>
              <a:t>Medicina</a:t>
            </a:r>
            <a:r>
              <a:rPr lang="en-US" dirty="0"/>
              <a:t> para </a:t>
            </a:r>
            <a:r>
              <a:rPr lang="en-US" dirty="0" err="1"/>
              <a:t>Timoteo</a:t>
            </a:r>
            <a:endParaRPr lang="en-US" dirty="0"/>
          </a:p>
          <a:p>
            <a:pPr lvl="3"/>
            <a:r>
              <a:rPr lang="en-US" dirty="0"/>
              <a:t>1 Tim 4:8, </a:t>
            </a:r>
            <a:r>
              <a:rPr lang="es-ES" dirty="0"/>
              <a:t>Ejercer un poco las ganancias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2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s-ES" dirty="0"/>
              <a:t>El Propósito de Dios para la Humanidad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Hacemos</a:t>
            </a:r>
            <a:endParaRPr lang="en-US" dirty="0"/>
          </a:p>
          <a:p>
            <a:pPr lvl="1"/>
            <a:r>
              <a:rPr lang="en-US" dirty="0" err="1"/>
              <a:t>Alegría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endParaRPr lang="en-US" dirty="0"/>
          </a:p>
          <a:p>
            <a:pPr lvl="2"/>
            <a:r>
              <a:rPr lang="en-US" dirty="0" err="1"/>
              <a:t>Fruto</a:t>
            </a:r>
            <a:r>
              <a:rPr lang="en-US" dirty="0"/>
              <a:t> de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trabajo</a:t>
            </a:r>
            <a:endParaRPr lang="en-US" dirty="0"/>
          </a:p>
          <a:p>
            <a:pPr lvl="3"/>
            <a:r>
              <a:rPr lang="en-US" dirty="0"/>
              <a:t>Eccl 3:9-13, 5:18-19, regalo de Dios</a:t>
            </a:r>
          </a:p>
          <a:p>
            <a:pPr lvl="3"/>
            <a:r>
              <a:rPr lang="en-US" dirty="0"/>
              <a:t>Eccl 9:7-10, </a:t>
            </a:r>
            <a:r>
              <a:rPr lang="es-ES" dirty="0"/>
              <a:t>de uno aprobado por Dios</a:t>
            </a:r>
            <a:endParaRPr lang="en-US" dirty="0"/>
          </a:p>
          <a:p>
            <a:pPr lvl="2"/>
            <a:r>
              <a:rPr lang="es-ES" dirty="0"/>
              <a:t>Efectos de la actividad física</a:t>
            </a:r>
          </a:p>
          <a:p>
            <a:pPr lvl="3"/>
            <a:r>
              <a:rPr lang="en-US" dirty="0" err="1"/>
              <a:t>Estimular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inmunológico</a:t>
            </a:r>
            <a:r>
              <a:rPr lang="en-US" dirty="0"/>
              <a:t>
</a:t>
            </a:r>
            <a:r>
              <a:rPr lang="es-ES" dirty="0"/>
              <a:t>Promueve y suprime nuestros químicos cerebrales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77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>
            <a:normAutofit/>
          </a:bodyPr>
          <a:lstStyle/>
          <a:p>
            <a:r>
              <a:rPr lang="en-US" dirty="0" err="1"/>
              <a:t>Escollos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Nuestra </a:t>
            </a:r>
            <a:r>
              <a:rPr lang="en-US" dirty="0" err="1"/>
              <a:t>Cultura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Ociosidad</a:t>
            </a:r>
            <a:endParaRPr lang="en-US" dirty="0"/>
          </a:p>
          <a:p>
            <a:pPr lvl="1"/>
            <a:r>
              <a:rPr lang="en-US" dirty="0" err="1"/>
              <a:t>Proverbios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Pereza</a:t>
            </a:r>
            <a:endParaRPr lang="en-US" dirty="0"/>
          </a:p>
          <a:p>
            <a:pPr lvl="2"/>
            <a:r>
              <a:rPr lang="en-US" dirty="0" err="1"/>
              <a:t>Dormir</a:t>
            </a:r>
            <a:r>
              <a:rPr lang="en-US" dirty="0"/>
              <a:t>: Prov 6:6-11, 9:15, 26:14-15</a:t>
            </a:r>
          </a:p>
          <a:p>
            <a:pPr lvl="2"/>
            <a:r>
              <a:rPr lang="en-US" dirty="0" err="1"/>
              <a:t>Excusas</a:t>
            </a:r>
            <a:r>
              <a:rPr lang="en-US" dirty="0"/>
              <a:t>: Prov 20:4, 22:13, 26:13</a:t>
            </a:r>
          </a:p>
          <a:p>
            <a:pPr lvl="2"/>
            <a:r>
              <a:rPr lang="en-US" dirty="0" err="1"/>
              <a:t>Desperdicio</a:t>
            </a:r>
            <a:r>
              <a:rPr lang="en-US" dirty="0"/>
              <a:t> y </a:t>
            </a:r>
            <a:r>
              <a:rPr lang="en-US" dirty="0" err="1"/>
              <a:t>Deseo</a:t>
            </a:r>
            <a:r>
              <a:rPr lang="en-US" dirty="0"/>
              <a:t>: Prov 13:4, 18:9, 24:30-33, Eccl 10:18</a:t>
            </a:r>
          </a:p>
          <a:p>
            <a:pPr lvl="1"/>
            <a:r>
              <a:rPr lang="en-US" dirty="0"/>
              <a:t>2 Thes 3:6-15, </a:t>
            </a:r>
            <a:r>
              <a:rPr lang="es-ES" dirty="0"/>
              <a:t>Los inactivos a menudo están ocupados con los demás</a:t>
            </a:r>
            <a:endParaRPr lang="en-US" dirty="0"/>
          </a:p>
          <a:p>
            <a:pPr lvl="2"/>
            <a:r>
              <a:rPr lang="en-US" dirty="0" err="1"/>
              <a:t>Demasiado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para </a:t>
            </a:r>
            <a:r>
              <a:rPr lang="en-US" dirty="0" err="1"/>
              <a:t>pensar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 err="1"/>
              <a:t>Escollos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Nuestra </a:t>
            </a:r>
            <a:r>
              <a:rPr lang="en-US" dirty="0" err="1"/>
              <a:t>Cultura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Ocupado</a:t>
            </a:r>
            <a:endParaRPr lang="en-US" dirty="0"/>
          </a:p>
          <a:p>
            <a:pPr lvl="1"/>
            <a:r>
              <a:rPr lang="en-US" dirty="0" err="1"/>
              <a:t>Tiranía</a:t>
            </a:r>
            <a:r>
              <a:rPr lang="en-US" dirty="0"/>
              <a:t> de </a:t>
            </a:r>
            <a:r>
              <a:rPr lang="en-US" dirty="0" err="1"/>
              <a:t>Ocupado</a:t>
            </a:r>
            <a:endParaRPr lang="en-US" dirty="0"/>
          </a:p>
          <a:p>
            <a:pPr lvl="2"/>
            <a:r>
              <a:rPr lang="en-US" dirty="0" err="1"/>
              <a:t>Monopolizando</a:t>
            </a:r>
            <a:r>
              <a:rPr lang="en-US" dirty="0"/>
              <a:t>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tiempo</a:t>
            </a:r>
            <a:endParaRPr lang="en-US" dirty="0"/>
          </a:p>
          <a:p>
            <a:pPr lvl="1"/>
            <a:r>
              <a:rPr lang="es-ES" dirty="0"/>
              <a:t>Gastar el 110% de los Recursos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Hora</a:t>
            </a:r>
          </a:p>
          <a:p>
            <a:pPr lvl="2"/>
            <a:r>
              <a:rPr lang="en-US" dirty="0" err="1"/>
              <a:t>Fuerza</a:t>
            </a:r>
            <a:r>
              <a:rPr lang="en-US" dirty="0"/>
              <a:t>/</a:t>
            </a:r>
            <a:r>
              <a:rPr lang="en-US" dirty="0" err="1"/>
              <a:t>Energía</a:t>
            </a:r>
            <a:endParaRPr lang="en-US" dirty="0"/>
          </a:p>
          <a:p>
            <a:pPr lvl="2"/>
            <a:r>
              <a:rPr lang="en-US" dirty="0" err="1"/>
              <a:t>Finanzas</a:t>
            </a:r>
            <a:endParaRPr lang="en-US" dirty="0"/>
          </a:p>
          <a:p>
            <a:pPr lvl="2"/>
            <a:r>
              <a:rPr lang="en-US" dirty="0"/>
              <a:t>Mental</a:t>
            </a:r>
          </a:p>
        </p:txBody>
      </p:sp>
    </p:spTree>
    <p:extLst>
      <p:ext uri="{BB962C8B-B14F-4D97-AF65-F5344CB8AC3E}">
        <p14:creationId xmlns:p14="http://schemas.microsoft.com/office/powerpoint/2010/main" val="48606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B25B6D-C83B-467B-B8F1-FB827D4CA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87" y="0"/>
            <a:ext cx="5229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66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 err="1"/>
              <a:t>Escollos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Nuestra </a:t>
            </a:r>
            <a:r>
              <a:rPr lang="en-US" dirty="0" err="1"/>
              <a:t>Cultura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Ocupado</a:t>
            </a:r>
            <a:endParaRPr lang="en-US" dirty="0"/>
          </a:p>
          <a:p>
            <a:pPr lvl="1"/>
            <a:r>
              <a:rPr lang="en-US" dirty="0"/>
              <a:t>No Hay </a:t>
            </a:r>
            <a:r>
              <a:rPr lang="en-US" dirty="0" err="1"/>
              <a:t>Tiempo</a:t>
            </a:r>
            <a:r>
              <a:rPr lang="en-US" dirty="0"/>
              <a:t> Para</a:t>
            </a:r>
          </a:p>
          <a:p>
            <a:pPr lvl="2"/>
            <a:r>
              <a:rPr lang="en-US" dirty="0" err="1"/>
              <a:t>Físico</a:t>
            </a:r>
            <a:endParaRPr lang="en-US" dirty="0"/>
          </a:p>
          <a:p>
            <a:pPr lvl="2"/>
            <a:r>
              <a:rPr lang="en-US" dirty="0" err="1"/>
              <a:t>Espiritual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Pensar-Meditar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68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Vida </a:t>
            </a:r>
            <a:r>
              <a:rPr lang="en-US" dirty="0" err="1"/>
              <a:t>equilibrada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 err="1"/>
              <a:t>Escollos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Nuestra </a:t>
            </a:r>
            <a:r>
              <a:rPr lang="en-US" dirty="0" err="1"/>
              <a:t>Cultura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 err="1"/>
              <a:t>Amasar</a:t>
            </a:r>
            <a:endParaRPr lang="en-US" dirty="0"/>
          </a:p>
          <a:p>
            <a:pPr lvl="1"/>
            <a:r>
              <a:rPr lang="en-US" dirty="0"/>
              <a:t>Mt 6:19-24, </a:t>
            </a:r>
            <a:r>
              <a:rPr lang="en-US" dirty="0" err="1"/>
              <a:t>Tesoros</a:t>
            </a:r>
            <a:r>
              <a:rPr lang="en-US" dirty="0"/>
              <a:t> y Maestros</a:t>
            </a:r>
          </a:p>
          <a:p>
            <a:pPr lvl="1"/>
            <a:r>
              <a:rPr lang="en-US" dirty="0"/>
              <a:t>Lk 12:13-21, </a:t>
            </a:r>
            <a:r>
              <a:rPr lang="es-ES" dirty="0"/>
              <a:t>gran cosecha, construir graneros más grandes, tomar facilidad </a:t>
            </a:r>
            <a:endParaRPr lang="en-US" dirty="0"/>
          </a:p>
          <a:p>
            <a:pPr lvl="1"/>
            <a:r>
              <a:rPr lang="en-US" dirty="0" err="1"/>
              <a:t>Trabajo</a:t>
            </a:r>
            <a:r>
              <a:rPr lang="en-US" dirty="0"/>
              <a:t> – </a:t>
            </a:r>
            <a:r>
              <a:rPr lang="en-US" dirty="0" err="1"/>
              <a:t>Trabajo</a:t>
            </a:r>
            <a:r>
              <a:rPr lang="en-US" dirty="0"/>
              <a:t> – </a:t>
            </a:r>
            <a:r>
              <a:rPr lang="en-US" dirty="0" err="1"/>
              <a:t>Trabajo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7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66621E4-37D0-4ABE-B13C-51AC9B7C2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0358377"/>
              </p:ext>
            </p:extLst>
          </p:nvPr>
        </p:nvGraphicFramePr>
        <p:xfrm>
          <a:off x="609600" y="-114300"/>
          <a:ext cx="914400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llout: Right Arrow 1">
            <a:extLst>
              <a:ext uri="{FF2B5EF4-FFF2-40B4-BE49-F238E27FC236}">
                <a16:creationId xmlns:a16="http://schemas.microsoft.com/office/drawing/2014/main" id="{2C3665CD-CDD6-4741-B818-622043813FD9}"/>
              </a:ext>
            </a:extLst>
          </p:cNvPr>
          <p:cNvSpPr/>
          <p:nvPr/>
        </p:nvSpPr>
        <p:spPr>
          <a:xfrm>
            <a:off x="1394460" y="1905000"/>
            <a:ext cx="3810000" cy="1524000"/>
          </a:xfrm>
          <a:prstGeom prst="rightArrowCallout">
            <a:avLst>
              <a:gd name="adj1" fmla="val 25000"/>
              <a:gd name="adj2" fmla="val 30250"/>
              <a:gd name="adj3" fmla="val 40000"/>
              <a:gd name="adj4" fmla="val 757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Jesús </a:t>
            </a:r>
            <a:r>
              <a:rPr lang="en-US" sz="2800" dirty="0" err="1"/>
              <a:t>caminó</a:t>
            </a:r>
            <a:r>
              <a:rPr lang="en-US" sz="2800" dirty="0"/>
              <a:t> a TODAS </a:t>
            </a:r>
            <a:r>
              <a:rPr lang="en-US" sz="2800" dirty="0" err="1"/>
              <a:t>partes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251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19"/>
            <a:ext cx="5029200" cy="292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2A37C41-AC58-4DBF-B395-54D3248D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979" y="1447800"/>
            <a:ext cx="7924800" cy="5295608"/>
          </a:xfrm>
        </p:spPr>
        <p:txBody>
          <a:bodyPr>
            <a:normAutofit/>
          </a:bodyPr>
          <a:lstStyle/>
          <a:p>
            <a:r>
              <a:rPr lang="es-ES" dirty="0"/>
              <a:t>Cumplir el Propósito de Dios</a:t>
            </a:r>
          </a:p>
          <a:p>
            <a:pPr lvl="1"/>
            <a:r>
              <a:rPr lang="es-ES" dirty="0"/>
              <a:t>Principios Piadosos</a:t>
            </a:r>
            <a:r>
              <a:rPr lang="en-US" dirty="0"/>
              <a:t>: </a:t>
            </a:r>
          </a:p>
          <a:p>
            <a:pPr lvl="2"/>
            <a:r>
              <a:rPr lang="en-US" dirty="0" err="1"/>
              <a:t>Tiempo</a:t>
            </a:r>
            <a:r>
              <a:rPr lang="en-US" dirty="0"/>
              <a:t> para </a:t>
            </a:r>
            <a:r>
              <a:rPr lang="en-US" dirty="0" err="1"/>
              <a:t>trabajar</a:t>
            </a:r>
            <a:r>
              <a:rPr lang="en-US" dirty="0"/>
              <a:t>
</a:t>
            </a:r>
            <a:r>
              <a:rPr lang="en-US" dirty="0" err="1"/>
              <a:t>Tiempo</a:t>
            </a:r>
            <a:r>
              <a:rPr lang="en-US" dirty="0"/>
              <a:t> para </a:t>
            </a:r>
            <a:r>
              <a:rPr lang="en-US" dirty="0" err="1"/>
              <a:t>descansar</a:t>
            </a:r>
            <a:endParaRPr lang="en-US" dirty="0"/>
          </a:p>
          <a:p>
            <a:pPr lvl="2"/>
            <a:r>
              <a:rPr lang="en-US" dirty="0" err="1"/>
              <a:t>Tiempo</a:t>
            </a:r>
            <a:r>
              <a:rPr lang="en-US" dirty="0"/>
              <a:t> para la </a:t>
            </a:r>
            <a:r>
              <a:rPr lang="en-US" dirty="0" err="1"/>
              <a:t>familia</a:t>
            </a:r>
            <a:r>
              <a:rPr lang="en-US" dirty="0"/>
              <a:t>
</a:t>
            </a:r>
            <a:r>
              <a:rPr lang="en-US" dirty="0" err="1"/>
              <a:t>Tiempo</a:t>
            </a:r>
            <a:r>
              <a:rPr lang="en-US" dirty="0"/>
              <a:t> para la </a:t>
            </a:r>
            <a:r>
              <a:rPr lang="en-US" dirty="0" err="1"/>
              <a:t>salud</a:t>
            </a:r>
            <a:endParaRPr lang="en-US" dirty="0"/>
          </a:p>
          <a:p>
            <a:pPr lvl="2"/>
            <a:r>
              <a:rPr lang="es-ES" dirty="0"/>
              <a:t>Tiempo para dedicarse a servirle
Dios en todo, a través de todo, y por encima de todo</a:t>
            </a:r>
            <a:endParaRPr lang="en-US" dirty="0"/>
          </a:p>
          <a:p>
            <a:pPr lvl="3"/>
            <a:r>
              <a:rPr lang="en-US" dirty="0"/>
              <a:t>“Como al </a:t>
            </a:r>
            <a:r>
              <a:rPr lang="en-US" dirty="0" err="1"/>
              <a:t>Señor</a:t>
            </a:r>
            <a:r>
              <a:rPr lang="en-US" dirty="0"/>
              <a:t>”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1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66621E4-37D0-4ABE-B13C-51AC9B7C2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6687563"/>
              </p:ext>
            </p:extLst>
          </p:nvPr>
        </p:nvGraphicFramePr>
        <p:xfrm>
          <a:off x="609600" y="-114300"/>
          <a:ext cx="914400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578D5A5-2829-4B3C-B61A-D2F1708CBC6F}"/>
              </a:ext>
            </a:extLst>
          </p:cNvPr>
          <p:cNvSpPr/>
          <p:nvPr/>
        </p:nvSpPr>
        <p:spPr>
          <a:xfrm>
            <a:off x="2057400" y="838199"/>
            <a:ext cx="5867400" cy="5867400"/>
          </a:xfrm>
          <a:prstGeom prst="ellipse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18C084-D6BF-48B1-B543-194FB6C4550C}"/>
              </a:ext>
            </a:extLst>
          </p:cNvPr>
          <p:cNvSpPr txBox="1"/>
          <p:nvPr/>
        </p:nvSpPr>
        <p:spPr>
          <a:xfrm>
            <a:off x="2738438" y="2286000"/>
            <a:ext cx="488632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 err="1"/>
              <a:t>Transforma</a:t>
            </a:r>
            <a:r>
              <a:rPr lang="en-US" sz="5400" dirty="0"/>
              <a:t> </a:t>
            </a:r>
            <a:r>
              <a:rPr lang="en-US" sz="5400" dirty="0" err="1"/>
              <a:t>cada</a:t>
            </a:r>
            <a:r>
              <a:rPr lang="en-US" sz="5400" dirty="0"/>
              <a:t> </a:t>
            </a:r>
            <a:r>
              <a:rPr lang="en-US" sz="5400" dirty="0" err="1"/>
              <a:t>parte</a:t>
            </a:r>
            <a:r>
              <a:rPr lang="en-US" sz="5400" dirty="0"/>
              <a:t> de </a:t>
            </a:r>
            <a:r>
              <a:rPr lang="en-US" sz="5400" dirty="0" err="1"/>
              <a:t>nuestra</a:t>
            </a:r>
            <a:r>
              <a:rPr lang="en-US" sz="5400" dirty="0"/>
              <a:t> </a:t>
            </a:r>
            <a:r>
              <a:rPr lang="en-US" sz="5400" dirty="0" err="1"/>
              <a:t>vida</a:t>
            </a:r>
            <a:r>
              <a:rPr lang="en-US" sz="5400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24485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/>
      <p:bldP spid="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66621E4-37D0-4ABE-B13C-51AC9B7C2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9097319"/>
              </p:ext>
            </p:extLst>
          </p:nvPr>
        </p:nvGraphicFramePr>
        <p:xfrm>
          <a:off x="609600" y="-114300"/>
          <a:ext cx="914400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578D5A5-2829-4B3C-B61A-D2F1708CBC6F}"/>
              </a:ext>
            </a:extLst>
          </p:cNvPr>
          <p:cNvSpPr/>
          <p:nvPr/>
        </p:nvSpPr>
        <p:spPr>
          <a:xfrm>
            <a:off x="2057400" y="838199"/>
            <a:ext cx="5867400" cy="5867400"/>
          </a:xfrm>
          <a:prstGeom prst="ellipse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35075-E471-4852-A8D0-F7C2C28DA364}"/>
              </a:ext>
            </a:extLst>
          </p:cNvPr>
          <p:cNvSpPr txBox="1"/>
          <p:nvPr/>
        </p:nvSpPr>
        <p:spPr>
          <a:xfrm>
            <a:off x="2349087" y="1841957"/>
            <a:ext cx="52840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dirty="0"/>
              <a:t>Resultados de nuestro Amor por Dios</a:t>
            </a:r>
            <a:r>
              <a:rPr lang="en-US" sz="4400" dirty="0">
                <a:solidFill>
                  <a:schemeClr val="tx1"/>
                </a:solidFill>
              </a:rPr>
              <a:t>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400" dirty="0" err="1"/>
              <a:t>Actitud</a:t>
            </a:r>
            <a:r>
              <a:rPr lang="en-US" sz="4400" dirty="0"/>
              <a:t>
</a:t>
            </a:r>
            <a:r>
              <a:rPr lang="en-US" sz="4400" dirty="0" err="1"/>
              <a:t>Comportamiento</a:t>
            </a:r>
            <a:r>
              <a:rPr lang="en-US" sz="4400" dirty="0"/>
              <a:t>
</a:t>
            </a:r>
            <a:r>
              <a:rPr lang="en-US" sz="4400" dirty="0" err="1"/>
              <a:t>Propósito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1837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23D171C-FEDC-4A16-9F94-F26822BC45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/>
          <a:stretch/>
        </p:blipFill>
        <p:spPr>
          <a:xfrm>
            <a:off x="-76200" y="0"/>
            <a:ext cx="9220200" cy="703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206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806</TotalTime>
  <Words>737</Words>
  <Application>Microsoft Office PowerPoint</Application>
  <PresentationFormat>On-screen Show (4:3)</PresentationFormat>
  <Paragraphs>158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Trebuchet MS</vt:lpstr>
      <vt:lpstr>Wingdings</vt:lpstr>
      <vt:lpstr>Wingdings 2</vt:lpstr>
      <vt:lpstr>Opulent</vt:lpstr>
      <vt:lpstr>el principal mandamiento Vida equilibrada</vt:lpstr>
      <vt:lpstr>Introducción</vt:lpstr>
      <vt:lpstr>Vida equilibrada</vt:lpstr>
      <vt:lpstr>Vida equilibrada</vt:lpstr>
      <vt:lpstr>Vida equilibrada</vt:lpstr>
      <vt:lpstr>Vida equilibrada</vt:lpstr>
      <vt:lpstr>Vida equilibrada</vt:lpstr>
      <vt:lpstr>Vida equilibrada</vt:lpstr>
      <vt:lpstr>Vida equilibrada</vt:lpstr>
      <vt:lpstr>Vida equilibrada</vt:lpstr>
      <vt:lpstr>Vida equilibrada</vt:lpstr>
      <vt:lpstr>Vida equilibrada</vt:lpstr>
      <vt:lpstr>PowerPoint Presentation</vt:lpstr>
      <vt:lpstr>Vida equilibrada</vt:lpstr>
      <vt:lpstr>Vida equilibrada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is the Greatest Command in the Law?</dc:title>
  <dc:creator>CountryBoy</dc:creator>
  <cp:lastModifiedBy>Ross Ward</cp:lastModifiedBy>
  <cp:revision>164</cp:revision>
  <cp:lastPrinted>2021-09-05T12:06:50Z</cp:lastPrinted>
  <dcterms:created xsi:type="dcterms:W3CDTF">2012-03-01T21:28:59Z</dcterms:created>
  <dcterms:modified xsi:type="dcterms:W3CDTF">2021-09-05T12:06:56Z</dcterms:modified>
</cp:coreProperties>
</file>