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63" r:id="rId2"/>
    <p:sldId id="264" r:id="rId3"/>
    <p:sldId id="265" r:id="rId4"/>
    <p:sldId id="266" r:id="rId5"/>
    <p:sldId id="271" r:id="rId6"/>
    <p:sldId id="273" r:id="rId7"/>
    <p:sldId id="270" r:id="rId8"/>
    <p:sldId id="267" r:id="rId9"/>
    <p:sldId id="269" r:id="rId10"/>
    <p:sldId id="272" r:id="rId11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6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85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FE60FF6-4F02-41AF-9D79-9820270FCBD6}" type="datetimeFigureOut">
              <a:rPr lang="en-US" smtClean="0"/>
              <a:t>8/15/2021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157CFDA-6ECB-4984-BC1D-18C52F424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25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23609C5-75BB-4414-9338-7A1C0CAD17B5}" type="datetimeFigureOut">
              <a:rPr lang="en-US" smtClean="0"/>
              <a:t>8/15/2021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97BF0A6-9DE7-4D4F-86C7-D6F614E294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9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6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2">
                  <a:lumMod val="40000"/>
                  <a:lumOff val="6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4509135" y="359898"/>
            <a:ext cx="4330065" cy="2424866"/>
          </a:xfrm>
        </p:spPr>
        <p:txBody>
          <a:bodyPr anchor="ctr">
            <a:normAutofit/>
          </a:bodyPr>
          <a:lstStyle>
            <a:lvl1pPr algn="ctr">
              <a:defRPr sz="4400" b="1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pic>
        <p:nvPicPr>
          <p:cNvPr id="2" name="Picture 1" descr="Close up of a light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4398264" cy="6851904"/>
          </a:xfrm>
          <a:prstGeom prst="rect">
            <a:avLst/>
          </a:prstGeom>
        </p:spPr>
      </p:pic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4509135" y="3446800"/>
            <a:ext cx="4330065" cy="1752600"/>
          </a:xfrm>
        </p:spPr>
        <p:txBody>
          <a:bodyPr tIns="0" anchor="ctr">
            <a:normAutofit/>
          </a:bodyPr>
          <a:lstStyle>
            <a:lvl1pPr marL="20574" indent="0" algn="ctr">
              <a:buNone/>
              <a:defRPr sz="3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en-US" dirty="0"/>
              <a:t>Click to edit Master subtitle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3E7ED-526C-43D7-BA41-7DEE51FD568E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61722" indent="0">
              <a:buNone/>
              <a:defRPr sz="3600" b="1"/>
            </a:lvl1pPr>
            <a:lvl2pPr marL="519113" indent="-519113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358775">
              <a:buSzPct val="85000"/>
              <a:buFont typeface="Wingdings" panose="05000000000000000000" pitchFamily="2" charset="2"/>
              <a:buChar char="Ø"/>
              <a:defRPr sz="3200"/>
            </a:lvl3pPr>
            <a:lvl4pPr marL="1257300" indent="-358775">
              <a:buSzPct val="85000"/>
              <a:buFont typeface="Wingdings" panose="05000000000000000000" pitchFamily="2" charset="2"/>
              <a:buChar char="q"/>
              <a:defRPr sz="2400"/>
            </a:lvl4pPr>
            <a:lvl5pPr marL="1319213" indent="-136525"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5177-F084-49E7-ADEE-00812B3D582B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28" y="287338"/>
            <a:ext cx="2743200" cy="2343468"/>
          </a:xfrm>
        </p:spPr>
        <p:txBody>
          <a:bodyPr anchor="ctr">
            <a:noAutofit/>
          </a:bodyPr>
          <a:lstStyle>
            <a:lvl1pPr algn="ctr">
              <a:buNone/>
              <a:defRPr sz="3600" b="1">
                <a:effectLst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0BC9A-EBF0-4E12-A1D3-DD221366B0A1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7433" y="6305550"/>
            <a:ext cx="457200" cy="47625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0ED2A8-8D68-46B0-A745-5EF449F23AF0}"/>
              </a:ext>
            </a:extLst>
          </p:cNvPr>
          <p:cNvCxnSpPr>
            <a:cxnSpLocks/>
          </p:cNvCxnSpPr>
          <p:nvPr userDrawn="1"/>
        </p:nvCxnSpPr>
        <p:spPr>
          <a:xfrm>
            <a:off x="3054927" y="0"/>
            <a:ext cx="0" cy="685800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5EF94E-8486-4322-BE75-2B73D1046A7A}"/>
              </a:ext>
            </a:extLst>
          </p:cNvPr>
          <p:cNvCxnSpPr>
            <a:cxnSpLocks/>
          </p:cNvCxnSpPr>
          <p:nvPr userDrawn="1"/>
        </p:nvCxnSpPr>
        <p:spPr>
          <a:xfrm>
            <a:off x="0" y="2992582"/>
            <a:ext cx="3054927" cy="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380E40-6D40-41E5-BB7E-BDD6689EA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/>
          <a:lstStyle>
            <a:lvl1pPr marL="61722" indent="0">
              <a:buNone/>
              <a:defRPr sz="3600" b="1"/>
            </a:lvl1pPr>
            <a:lvl2pPr marL="404813" indent="-404813">
              <a:buSzPct val="85000"/>
              <a:buFont typeface="Wingdings" panose="05000000000000000000" pitchFamily="2" charset="2"/>
              <a:buChar char="v"/>
              <a:defRPr sz="32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/>
            </a:lvl3pPr>
            <a:lvl4pPr marL="1143000" indent="-336550">
              <a:buSzPct val="85000"/>
              <a:buFont typeface="Wingdings" panose="05000000000000000000" pitchFamily="2" charset="2"/>
              <a:buChar char="q"/>
              <a:defRPr sz="2400"/>
            </a:lvl4pPr>
            <a:lvl5pPr marL="1257300" indent="-136525">
              <a:defRPr sz="20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2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4FCC-F745-44A0-B2E4-C91714F31EB6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066800" y="-54"/>
            <a:ext cx="807409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455" y="2600325"/>
            <a:ext cx="7624737" cy="22860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pic>
        <p:nvPicPr>
          <p:cNvPr id="14" name="Picture 13" descr="Close up of light filament of a half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83809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455" y="1066800"/>
            <a:ext cx="7624737" cy="1509712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39ED-27B9-4997-BF90-3A238D0607E9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0EA4-DCC4-4D4C-953F-F31E92EE505C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2F08-6BA5-45A1-80AB-C11AC921B6C6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82A9-7CD7-4D15-868B-D8AF30864858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4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53400" cy="1162050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8153400" cy="399256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8153400" cy="698500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BC6A-4AB7-47F1-904A-90BC8DD816B4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Close up of a light bulb"/>
          <p:cNvGrpSpPr/>
          <p:nvPr userDrawn="1"/>
        </p:nvGrpSpPr>
        <p:grpSpPr>
          <a:xfrm>
            <a:off x="0" y="0"/>
            <a:ext cx="9141714" cy="6858000"/>
            <a:chOff x="0" y="0"/>
            <a:chExt cx="12188952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12188952" cy="68580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445079" cy="6858000"/>
            </a:xfrm>
            <a:prstGeom prst="rect">
              <a:avLst/>
            </a:prstGeom>
          </p:spPr>
        </p:pic>
      </p:grp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tx1"/>
                </a:solidFill>
              </a:defRPr>
            </a:lvl1pPr>
            <a:extLst/>
          </a:lstStyle>
          <a:p>
            <a:fld id="{7157590A-740B-4548-A79B-F8E5167210D0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lang="en-US" dirty="0"/>
              <a:t>Add a footer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9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5" r:id="rId3"/>
    <p:sldLayoutId id="2147483700" r:id="rId4"/>
    <p:sldLayoutId id="2147483699" r:id="rId5"/>
    <p:sldLayoutId id="2147483701" r:id="rId6"/>
    <p:sldLayoutId id="2147483702" r:id="rId7"/>
    <p:sldLayoutId id="2147483703" r:id="rId8"/>
    <p:sldLayoutId id="21474837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25" b="0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9135" y="359898"/>
            <a:ext cx="4330065" cy="2424866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9135" y="3446800"/>
            <a:ext cx="4330065" cy="1752600"/>
          </a:xfrm>
        </p:spPr>
        <p:txBody>
          <a:bodyPr/>
          <a:lstStyle/>
          <a:p>
            <a:r>
              <a:rPr lang="en-US" dirty="0"/>
              <a:t>Phil 2:14-16</a:t>
            </a:r>
          </a:p>
        </p:txBody>
      </p:sp>
    </p:spTree>
    <p:extLst>
      <p:ext uri="{BB962C8B-B14F-4D97-AF65-F5344CB8AC3E}">
        <p14:creationId xmlns:p14="http://schemas.microsoft.com/office/powerpoint/2010/main" val="27905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9D390-8799-4A18-A97E-652EDA1B0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/>
          <a:lstStyle/>
          <a:p>
            <a:r>
              <a:rPr lang="en-US" dirty="0"/>
              <a:t>Luminarias</a:t>
            </a:r>
          </a:p>
          <a:p>
            <a:pPr lvl="1"/>
            <a:r>
              <a:rPr lang="en-US" dirty="0" err="1"/>
              <a:t>Necesidad</a:t>
            </a:r>
            <a:r>
              <a:rPr lang="en-US" dirty="0"/>
              <a:t> De </a:t>
            </a:r>
            <a:r>
              <a:rPr lang="en-US" dirty="0" err="1"/>
              <a:t>Iluminación</a:t>
            </a:r>
            <a:r>
              <a:rPr lang="en-US" dirty="0"/>
              <a:t>
Fuentes De </a:t>
            </a:r>
            <a:r>
              <a:rPr lang="en-US" dirty="0" err="1"/>
              <a:t>Iluminación</a:t>
            </a:r>
            <a:endParaRPr lang="en-US" dirty="0"/>
          </a:p>
          <a:p>
            <a:pPr lvl="2"/>
            <a:r>
              <a:rPr lang="en-US" dirty="0"/>
              <a:t>Sol Y Luna
Casas De Luz </a:t>
            </a:r>
          </a:p>
          <a:p>
            <a:pPr lvl="2"/>
            <a:r>
              <a:rPr lang="en-US" dirty="0" err="1"/>
              <a:t>Linternas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5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Nuestra Luz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Resplandecéis</a:t>
            </a:r>
            <a:r>
              <a:rPr lang="en-US" dirty="0"/>
              <a:t> Como </a:t>
            </a:r>
            <a:r>
              <a:rPr lang="en-US" dirty="0" err="1"/>
              <a:t>Luminares</a:t>
            </a:r>
            <a:endParaRPr lang="en-US" dirty="0"/>
          </a:p>
          <a:p>
            <a:pPr lvl="1"/>
            <a:r>
              <a:rPr lang="en-US" dirty="0"/>
              <a:t>Ser Visto</a:t>
            </a:r>
          </a:p>
          <a:p>
            <a:pPr lvl="2"/>
            <a:r>
              <a:rPr lang="en-US" dirty="0" err="1"/>
              <a:t>Sé</a:t>
            </a:r>
            <a:r>
              <a:rPr lang="en-US" dirty="0"/>
              <a:t> Una Luminaria</a:t>
            </a:r>
          </a:p>
          <a:p>
            <a:pPr lvl="1"/>
            <a:r>
              <a:rPr lang="en-US" dirty="0" err="1"/>
              <a:t>Hijos</a:t>
            </a:r>
            <a:r>
              <a:rPr lang="en-US" dirty="0"/>
              <a:t> De Dios</a:t>
            </a:r>
          </a:p>
          <a:p>
            <a:pPr lvl="2"/>
            <a:r>
              <a:rPr lang="en-US" dirty="0" err="1"/>
              <a:t>Irreprensibles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Acción</a:t>
            </a:r>
            <a:endParaRPr lang="en-US" dirty="0"/>
          </a:p>
          <a:p>
            <a:pPr lvl="2"/>
            <a:r>
              <a:rPr lang="en-US" dirty="0" err="1"/>
              <a:t>Sencillos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Corazón</a:t>
            </a:r>
          </a:p>
          <a:p>
            <a:pPr lvl="2"/>
            <a:r>
              <a:rPr lang="en-US" dirty="0"/>
              <a:t>Sin Mancha</a:t>
            </a:r>
          </a:p>
          <a:p>
            <a:pPr lvl="1"/>
            <a:r>
              <a:rPr lang="en-US" dirty="0"/>
              <a:t> Palabra De Vida </a:t>
            </a:r>
          </a:p>
          <a:p>
            <a:pPr lvl="2"/>
            <a:r>
              <a:rPr lang="en-US" dirty="0"/>
              <a:t>Faro De Esperanza
</a:t>
            </a:r>
            <a:r>
              <a:rPr lang="en-US" dirty="0" err="1"/>
              <a:t>Estímulo</a:t>
            </a:r>
            <a:endParaRPr lang="en-US" dirty="0"/>
          </a:p>
          <a:p>
            <a:pPr lvl="2"/>
            <a:r>
              <a:rPr lang="en-US" dirty="0"/>
              <a:t>Buena Vida
Males </a:t>
            </a:r>
            <a:r>
              <a:rPr lang="en-US" dirty="0" err="1"/>
              <a:t>Ausentes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6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Mundo de </a:t>
            </a:r>
            <a:r>
              <a:rPr lang="en-US" dirty="0" err="1"/>
              <a:t>Tinieblas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>
            <a:normAutofit/>
          </a:bodyPr>
          <a:lstStyle/>
          <a:p>
            <a:r>
              <a:rPr lang="en-US" dirty="0"/>
              <a:t>Mundo </a:t>
            </a:r>
            <a:r>
              <a:rPr lang="en-US" dirty="0" err="1"/>
              <a:t>Oscuro</a:t>
            </a:r>
            <a:endParaRPr lang="en-US" dirty="0"/>
          </a:p>
          <a:p>
            <a:pPr lvl="1"/>
            <a:r>
              <a:rPr lang="en-US" dirty="0" err="1"/>
              <a:t>Torcida</a:t>
            </a:r>
            <a:endParaRPr lang="en-US" dirty="0"/>
          </a:p>
          <a:p>
            <a:pPr lvl="2"/>
            <a:r>
              <a:rPr lang="en-US" dirty="0" err="1"/>
              <a:t>Doblada</a:t>
            </a:r>
            <a:r>
              <a:rPr lang="en-US" dirty="0"/>
              <a:t>  </a:t>
            </a:r>
          </a:p>
          <a:p>
            <a:pPr lvl="1"/>
            <a:r>
              <a:rPr lang="en-US" dirty="0" err="1"/>
              <a:t>Perversa</a:t>
            </a:r>
            <a:endParaRPr lang="en-US" dirty="0"/>
          </a:p>
          <a:p>
            <a:pPr lvl="2"/>
            <a:r>
              <a:rPr lang="en-US" dirty="0" err="1"/>
              <a:t>Retorcida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356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Mundo de </a:t>
            </a:r>
            <a:r>
              <a:rPr lang="en-US" dirty="0" err="1"/>
              <a:t>Tinieblas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Sucumbir</a:t>
            </a:r>
            <a:r>
              <a:rPr lang="en-US" dirty="0"/>
              <a:t> a la </a:t>
            </a:r>
            <a:r>
              <a:rPr lang="en-US" dirty="0" err="1"/>
              <a:t>Oscuridad</a:t>
            </a:r>
            <a:endParaRPr lang="en-US" dirty="0"/>
          </a:p>
          <a:p>
            <a:pPr lvl="1"/>
            <a:r>
              <a:rPr lang="en-US" dirty="0" err="1"/>
              <a:t>Murmuraciones</a:t>
            </a:r>
            <a:endParaRPr lang="en-US" dirty="0"/>
          </a:p>
          <a:p>
            <a:pPr lvl="2"/>
            <a:r>
              <a:rPr lang="en-US" dirty="0"/>
              <a:t>Una </a:t>
            </a:r>
            <a:r>
              <a:rPr lang="en-US" dirty="0" err="1"/>
              <a:t>Onomatopeya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Quejarse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Rezongar</a:t>
            </a:r>
            <a:endParaRPr lang="en-US" dirty="0"/>
          </a:p>
          <a:p>
            <a:pPr lvl="1"/>
            <a:r>
              <a:rPr lang="en-US" dirty="0" err="1"/>
              <a:t>Disputando</a:t>
            </a:r>
            <a:endParaRPr lang="en-US" dirty="0"/>
          </a:p>
          <a:p>
            <a:pPr lvl="1"/>
            <a:r>
              <a:rPr lang="es-ES" dirty="0"/>
              <a:t>Estas Sacan La Vida De Nosotras </a:t>
            </a:r>
          </a:p>
          <a:p>
            <a:pPr lvl="2"/>
            <a:r>
              <a:rPr lang="en-US" dirty="0" err="1"/>
              <a:t>Aburrida</a:t>
            </a:r>
            <a:endParaRPr lang="en-US" dirty="0"/>
          </a:p>
          <a:p>
            <a:pPr lvl="2"/>
            <a:r>
              <a:rPr lang="en-US" dirty="0" err="1"/>
              <a:t>Desmoralizador</a:t>
            </a:r>
            <a:endParaRPr lang="en-US" dirty="0"/>
          </a:p>
          <a:p>
            <a:pPr lvl="2"/>
            <a:r>
              <a:rPr lang="en-US" dirty="0" err="1"/>
              <a:t>Desinflando</a:t>
            </a:r>
            <a:endParaRPr lang="en-US" dirty="0"/>
          </a:p>
          <a:p>
            <a:pPr lvl="2"/>
            <a:r>
              <a:rPr lang="es-ES" dirty="0"/>
              <a:t>Sacar El Oxígeno De La Habitación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1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Mundo de </a:t>
            </a:r>
            <a:r>
              <a:rPr lang="en-US" dirty="0" err="1"/>
              <a:t>Tinieblas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Sucumbir</a:t>
            </a:r>
            <a:r>
              <a:rPr lang="en-US" dirty="0"/>
              <a:t> a la </a:t>
            </a:r>
            <a:r>
              <a:rPr lang="en-US" dirty="0" err="1"/>
              <a:t>Oscuridad</a:t>
            </a:r>
            <a:endParaRPr lang="en-US" dirty="0"/>
          </a:p>
          <a:p>
            <a:pPr lvl="1"/>
            <a:r>
              <a:rPr lang="en-US" dirty="0" err="1"/>
              <a:t>Pecados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 Del Habla</a:t>
            </a:r>
          </a:p>
          <a:p>
            <a:pPr lvl="2"/>
            <a:r>
              <a:rPr lang="en-US" dirty="0"/>
              <a:t>1 Cor 5:11, 6:10, </a:t>
            </a:r>
            <a:r>
              <a:rPr lang="en-US" dirty="0" err="1"/>
              <a:t>Maldiciente</a:t>
            </a:r>
            <a:r>
              <a:rPr lang="en-US" dirty="0"/>
              <a:t> (</a:t>
            </a:r>
            <a:r>
              <a:rPr lang="es-ES" dirty="0"/>
              <a:t>un hombre de palabras toscas, duras y amargas</a:t>
            </a:r>
            <a:r>
              <a:rPr lang="en-US" dirty="0"/>
              <a:t>) </a:t>
            </a:r>
          </a:p>
          <a:p>
            <a:pPr lvl="2"/>
            <a:r>
              <a:rPr lang="en-US" dirty="0"/>
              <a:t>Rom 1:29-32, </a:t>
            </a:r>
            <a:r>
              <a:rPr lang="en-US" dirty="0" err="1"/>
              <a:t>contiendas</a:t>
            </a:r>
            <a:r>
              <a:rPr lang="en-US" dirty="0"/>
              <a:t>, </a:t>
            </a:r>
            <a:r>
              <a:rPr lang="en-US" dirty="0" err="1"/>
              <a:t>engaños</a:t>
            </a:r>
            <a:r>
              <a:rPr lang="en-US" dirty="0"/>
              <a:t>, malignidades;30 </a:t>
            </a:r>
            <a:r>
              <a:rPr lang="en-US" dirty="0" err="1"/>
              <a:t>murmuradores</a:t>
            </a:r>
            <a:r>
              <a:rPr lang="en-US" dirty="0"/>
              <a:t>, </a:t>
            </a:r>
            <a:r>
              <a:rPr lang="en-US" dirty="0" err="1"/>
              <a:t>detractores</a:t>
            </a:r>
            <a:r>
              <a:rPr lang="en-US" dirty="0"/>
              <a:t>, </a:t>
            </a:r>
            <a:r>
              <a:rPr lang="en-US" dirty="0" err="1"/>
              <a:t>aborrecedores</a:t>
            </a:r>
            <a:r>
              <a:rPr lang="en-US" dirty="0"/>
              <a:t> de Dios, </a:t>
            </a:r>
            <a:r>
              <a:rPr lang="en-US" dirty="0" err="1"/>
              <a:t>injuriosos</a:t>
            </a:r>
            <a:r>
              <a:rPr lang="en-US" dirty="0"/>
              <a:t>, </a:t>
            </a:r>
            <a:r>
              <a:rPr lang="en-US" dirty="0" err="1"/>
              <a:t>soberbios</a:t>
            </a:r>
            <a:r>
              <a:rPr lang="en-US" dirty="0"/>
              <a:t>, </a:t>
            </a:r>
            <a:r>
              <a:rPr lang="en-US" dirty="0" err="1"/>
              <a:t>altivos</a:t>
            </a:r>
            <a:r>
              <a:rPr lang="en-US" dirty="0"/>
              <a:t>, </a:t>
            </a:r>
          </a:p>
          <a:p>
            <a:pPr lvl="2"/>
            <a:r>
              <a:rPr lang="en-US" dirty="0"/>
              <a:t>Eph 4:29-32, </a:t>
            </a:r>
            <a:r>
              <a:rPr lang="en-US" dirty="0" err="1"/>
              <a:t>Ninguna</a:t>
            </a:r>
            <a:r>
              <a:rPr lang="en-US" dirty="0"/>
              <a:t> palabra </a:t>
            </a:r>
            <a:r>
              <a:rPr lang="en-US" dirty="0" err="1"/>
              <a:t>corrompida</a:t>
            </a:r>
            <a:r>
              <a:rPr lang="en-US" dirty="0"/>
              <a:t> </a:t>
            </a:r>
            <a:r>
              <a:rPr lang="en-US" dirty="0" err="1"/>
              <a:t>salga</a:t>
            </a:r>
            <a:endParaRPr lang="en-US" dirty="0"/>
          </a:p>
          <a:p>
            <a:pPr lvl="3"/>
            <a:r>
              <a:rPr lang="es-ES" dirty="0"/>
              <a:t>Toda amargura, y enojo, e ira, y gritería, y maledicencia, y toda malicia, sea quitada de entre vosotros;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60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id="{D3520D86-1BE8-4F4B-857A-CBE153A92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0"/>
            <a:ext cx="5722883" cy="68547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3D7841-CBD8-43A7-8399-D8E3E027123C}"/>
              </a:ext>
            </a:extLst>
          </p:cNvPr>
          <p:cNvSpPr txBox="1"/>
          <p:nvPr/>
        </p:nvSpPr>
        <p:spPr>
          <a:xfrm>
            <a:off x="2060027" y="6022274"/>
            <a:ext cx="556522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Mikey, ¿</a:t>
            </a:r>
            <a:r>
              <a:rPr lang="en-US" sz="1600" dirty="0" err="1"/>
              <a:t>puedes</a:t>
            </a:r>
            <a:r>
              <a:rPr lang="en-US" sz="1600" dirty="0"/>
              <a:t> </a:t>
            </a:r>
            <a:r>
              <a:rPr lang="en-US" sz="1600" dirty="0" err="1"/>
              <a:t>dejar</a:t>
            </a:r>
            <a:r>
              <a:rPr lang="en-US" sz="1600" dirty="0"/>
              <a:t> de </a:t>
            </a:r>
            <a:r>
              <a:rPr lang="en-US" sz="1600" dirty="0" err="1"/>
              <a:t>gritar</a:t>
            </a:r>
            <a:r>
              <a:rPr lang="en-US" sz="1600" dirty="0"/>
              <a:t> y </a:t>
            </a:r>
            <a:r>
              <a:rPr lang="en-US" sz="1600" dirty="0" err="1"/>
              <a:t>dejarnos</a:t>
            </a:r>
            <a:r>
              <a:rPr lang="en-US" sz="1600" dirty="0"/>
              <a:t> pasar un </a:t>
            </a:r>
            <a:r>
              <a:rPr lang="en-US" sz="1600" dirty="0" err="1"/>
              <a:t>buen</a:t>
            </a:r>
            <a:r>
              <a:rPr lang="en-US" sz="1600" dirty="0"/>
              <a:t> </a:t>
            </a:r>
            <a:r>
              <a:rPr lang="en-US" sz="1600" dirty="0" err="1"/>
              <a:t>rato</a:t>
            </a:r>
            <a:r>
              <a:rPr lang="en-US" sz="1600" dirty="0"/>
              <a:t>? No es culpa </a:t>
            </a:r>
            <a:r>
              <a:rPr lang="en-US" sz="1600" dirty="0" err="1"/>
              <a:t>nuestra</a:t>
            </a:r>
            <a:r>
              <a:rPr lang="en-US" sz="1600" dirty="0"/>
              <a:t> que </a:t>
            </a:r>
            <a:r>
              <a:rPr lang="en-US" sz="1600" dirty="0" err="1"/>
              <a:t>hayas</a:t>
            </a:r>
            <a:r>
              <a:rPr lang="en-US" sz="1600" dirty="0"/>
              <a:t> </a:t>
            </a:r>
            <a:r>
              <a:rPr lang="en-US" sz="1600" dirty="0" err="1"/>
              <a:t>olvidado</a:t>
            </a:r>
            <a:r>
              <a:rPr lang="en-US" sz="1600" dirty="0"/>
              <a:t> </a:t>
            </a:r>
            <a:r>
              <a:rPr lang="en-US" sz="1600" dirty="0" err="1"/>
              <a:t>tu</a:t>
            </a:r>
            <a:r>
              <a:rPr lang="en-US" sz="1600" dirty="0"/>
              <a:t> </a:t>
            </a:r>
            <a:r>
              <a:rPr lang="en-US" sz="1600" dirty="0" err="1"/>
              <a:t>paracaídas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175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>
            <a:normAutofit/>
          </a:bodyPr>
          <a:lstStyle/>
          <a:p>
            <a:r>
              <a:rPr lang="en-US" dirty="0" err="1"/>
              <a:t>Haced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Sin </a:t>
            </a:r>
          </a:p>
          <a:p>
            <a:pPr lvl="1"/>
            <a:r>
              <a:rPr lang="en-US" dirty="0" err="1"/>
              <a:t>Murmuraciones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Contiendas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Oscuridad</a:t>
            </a:r>
            <a:endParaRPr lang="en-US" dirty="0"/>
          </a:p>
          <a:p>
            <a:pPr lvl="2"/>
            <a:r>
              <a:rPr lang="en-US" dirty="0" err="1"/>
              <a:t>Enfermedad</a:t>
            </a:r>
            <a:endParaRPr lang="en-US" dirty="0"/>
          </a:p>
          <a:p>
            <a:pPr lvl="2"/>
            <a:r>
              <a:rPr lang="en-US" dirty="0" err="1"/>
              <a:t>Muerte</a:t>
            </a:r>
            <a:endParaRPr lang="en-US" dirty="0"/>
          </a:p>
          <a:p>
            <a:pPr lvl="2"/>
            <a:r>
              <a:rPr lang="en-US" dirty="0"/>
              <a:t>Carnal </a:t>
            </a:r>
          </a:p>
        </p:txBody>
      </p:sp>
    </p:spTree>
    <p:extLst>
      <p:ext uri="{BB962C8B-B14F-4D97-AF65-F5344CB8AC3E}">
        <p14:creationId xmlns:p14="http://schemas.microsoft.com/office/powerpoint/2010/main" val="117304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>
            <a:normAutofit/>
          </a:bodyPr>
          <a:lstStyle/>
          <a:p>
            <a:r>
              <a:rPr lang="en-US" dirty="0" err="1"/>
              <a:t>Haced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Sin </a:t>
            </a:r>
          </a:p>
          <a:p>
            <a:pPr lvl="1"/>
            <a:r>
              <a:rPr lang="en-US" dirty="0" err="1"/>
              <a:t>Comportamientos</a:t>
            </a:r>
            <a:r>
              <a:rPr lang="en-US" dirty="0"/>
              <a:t> Que </a:t>
            </a:r>
            <a:r>
              <a:rPr lang="en-US" dirty="0" err="1"/>
              <a:t>Exhibimos</a:t>
            </a:r>
            <a:endParaRPr lang="en-US" dirty="0"/>
          </a:p>
          <a:p>
            <a:pPr lvl="2"/>
            <a:r>
              <a:rPr lang="en-US" dirty="0" err="1"/>
              <a:t>Discurso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Optimista</a:t>
            </a:r>
            <a:r>
              <a:rPr lang="en-US" dirty="0"/>
              <a:t>, </a:t>
            </a:r>
            <a:r>
              <a:rPr lang="en-US" dirty="0" err="1"/>
              <a:t>Campista</a:t>
            </a:r>
            <a:r>
              <a:rPr lang="en-US" dirty="0"/>
              <a:t> </a:t>
            </a:r>
            <a:r>
              <a:rPr lang="en-US" dirty="0" err="1"/>
              <a:t>Feliz</a:t>
            </a:r>
            <a:endParaRPr lang="en-US" dirty="0"/>
          </a:p>
          <a:p>
            <a:pPr lvl="1"/>
            <a:r>
              <a:rPr lang="en-US" dirty="0" err="1"/>
              <a:t>Sé</a:t>
            </a:r>
            <a:r>
              <a:rPr lang="en-US" dirty="0"/>
              <a:t> Una </a:t>
            </a:r>
            <a:r>
              <a:rPr lang="en-US" dirty="0" err="1"/>
              <a:t>Luminare</a:t>
            </a:r>
            <a:endParaRPr lang="en-US" dirty="0"/>
          </a:p>
          <a:p>
            <a:pPr lvl="2"/>
            <a:r>
              <a:rPr lang="en-US" dirty="0" err="1"/>
              <a:t>Mostrar</a:t>
            </a:r>
            <a:r>
              <a:rPr lang="en-US" dirty="0"/>
              <a:t> El Mundo</a:t>
            </a:r>
          </a:p>
          <a:p>
            <a:pPr lvl="3"/>
            <a:r>
              <a:rPr lang="en-US" dirty="0"/>
              <a:t>La Palabra De Vida 
Como </a:t>
            </a:r>
            <a:r>
              <a:rPr lang="en-US" dirty="0" err="1"/>
              <a:t>Hijos</a:t>
            </a:r>
            <a:r>
              <a:rPr lang="en-US" dirty="0"/>
              <a:t> De Dios</a:t>
            </a:r>
          </a:p>
          <a:p>
            <a:pPr lvl="2"/>
            <a:r>
              <a:rPr lang="en-US" dirty="0"/>
              <a:t>Heb 10:23-25, </a:t>
            </a:r>
            <a:r>
              <a:rPr lang="es-ES" dirty="0"/>
              <a:t>Inspirar y fomentar el amor y buenas obras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92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 err="1"/>
              <a:t>Luminares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Mundo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220" y="287338"/>
            <a:ext cx="5735780" cy="6494462"/>
          </a:xfrm>
        </p:spPr>
        <p:txBody>
          <a:bodyPr>
            <a:normAutofit/>
          </a:bodyPr>
          <a:lstStyle/>
          <a:p>
            <a:r>
              <a:rPr lang="en-US" dirty="0" err="1"/>
              <a:t>Haced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Sin </a:t>
            </a:r>
          </a:p>
          <a:p>
            <a:pPr lvl="1"/>
            <a:r>
              <a:rPr lang="en-US" dirty="0" err="1"/>
              <a:t>Gestión</a:t>
            </a:r>
            <a:r>
              <a:rPr lang="en-US" dirty="0"/>
              <a:t> de la </a:t>
            </a:r>
            <a:r>
              <a:rPr lang="en-US" dirty="0" err="1"/>
              <a:t>decepción</a:t>
            </a:r>
            <a:endParaRPr lang="en-US" dirty="0"/>
          </a:p>
          <a:p>
            <a:pPr lvl="2"/>
            <a:r>
              <a:rPr lang="en-US" dirty="0" err="1"/>
              <a:t>Cambiar</a:t>
            </a:r>
            <a:r>
              <a:rPr lang="en-US" dirty="0"/>
              <a:t> lo que </a:t>
            </a:r>
            <a:r>
              <a:rPr lang="en-US" dirty="0" err="1"/>
              <a:t>podamos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Gestionar</a:t>
            </a:r>
            <a:r>
              <a:rPr lang="en-US" dirty="0"/>
              <a:t> lo que no </a:t>
            </a:r>
            <a:r>
              <a:rPr lang="en-US" dirty="0" err="1"/>
              <a:t>podemos</a:t>
            </a:r>
            <a:r>
              <a:rPr lang="en-US" dirty="0"/>
              <a:t>.</a:t>
            </a:r>
          </a:p>
          <a:p>
            <a:pPr lvl="2"/>
            <a:r>
              <a:rPr lang="es-ES" dirty="0"/>
              <a:t>Sabiduría para conocer la diferencia</a:t>
            </a:r>
            <a:r>
              <a:rPr lang="en-US" dirty="0"/>
              <a:t>.</a:t>
            </a:r>
          </a:p>
          <a:p>
            <a:pPr lvl="1"/>
            <a:r>
              <a:rPr lang="es-ES" dirty="0"/>
              <a:t>Desarrollo de la fuerza mental
</a:t>
            </a:r>
            <a:r>
              <a:rPr lang="en-US" dirty="0" err="1"/>
              <a:t>Inspirar</a:t>
            </a:r>
            <a:r>
              <a:rPr lang="en-US" dirty="0"/>
              <a:t> y </a:t>
            </a:r>
            <a:r>
              <a:rPr lang="en-US" dirty="0" err="1"/>
              <a:t>animar</a:t>
            </a:r>
            <a:r>
              <a:rPr lang="en-US" dirty="0"/>
              <a:t>!</a:t>
            </a:r>
          </a:p>
          <a:p>
            <a:pPr lvl="1"/>
            <a:r>
              <a:rPr lang="en-US" dirty="0" err="1"/>
              <a:t>Canción</a:t>
            </a:r>
            <a:r>
              <a:rPr lang="en-US" dirty="0"/>
              <a:t> </a:t>
            </a:r>
            <a:r>
              <a:rPr lang="en-US" dirty="0" err="1"/>
              <a:t>infantil</a:t>
            </a:r>
            <a:r>
              <a:rPr lang="en-US" dirty="0"/>
              <a:t>: “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pequeña</a:t>
            </a:r>
            <a:r>
              <a:rPr lang="en-US" dirty="0"/>
              <a:t> luz </a:t>
            </a:r>
            <a:r>
              <a:rPr lang="en-US" dirty="0" err="1"/>
              <a:t>mía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739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dea design templat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dea design slides.potx" id="{DF01E6A4-6AA1-422C-B26D-6A4BADE1B013}" vid="{6A88D988-B038-48EA-B513-AE1D8F325C3E}"/>
    </a:ext>
  </a:extLst>
</a:theme>
</file>

<file path=ppt/theme/theme2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Idea design slides</Template>
  <TotalTime>208</TotalTime>
  <Words>330</Words>
  <Application>Microsoft Office PowerPoint</Application>
  <PresentationFormat>On-screen Show (4:3)</PresentationFormat>
  <Paragraphs>76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Century Gothic</vt:lpstr>
      <vt:lpstr>Verdana</vt:lpstr>
      <vt:lpstr>Wingdings</vt:lpstr>
      <vt:lpstr>Wingdings 2</vt:lpstr>
      <vt:lpstr>Idea design template</vt:lpstr>
      <vt:lpstr>Luminares en el Mundo</vt:lpstr>
      <vt:lpstr>Luminares en el Mundo</vt:lpstr>
      <vt:lpstr>Luminares en el Mundo</vt:lpstr>
      <vt:lpstr>Luminares en el Mundo</vt:lpstr>
      <vt:lpstr>Luminares en el Mundo</vt:lpstr>
      <vt:lpstr>Luminares en el Mundo</vt:lpstr>
      <vt:lpstr>PowerPoint Presentation</vt:lpstr>
      <vt:lpstr>Luminares en el Mundo</vt:lpstr>
      <vt:lpstr>Luminares en el Mundo</vt:lpstr>
      <vt:lpstr>Luminares en el Mundo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Shine as Lights</dc:title>
  <dc:creator>Ross Ward</dc:creator>
  <cp:lastModifiedBy>Ross Ward</cp:lastModifiedBy>
  <cp:revision>47</cp:revision>
  <cp:lastPrinted>2021-08-15T13:02:14Z</cp:lastPrinted>
  <dcterms:created xsi:type="dcterms:W3CDTF">2021-08-14T14:48:07Z</dcterms:created>
  <dcterms:modified xsi:type="dcterms:W3CDTF">2021-08-15T13:02:15Z</dcterms:modified>
</cp:coreProperties>
</file>