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63" r:id="rId2"/>
    <p:sldId id="264" r:id="rId3"/>
    <p:sldId id="265" r:id="rId4"/>
    <p:sldId id="266" r:id="rId5"/>
    <p:sldId id="271" r:id="rId6"/>
    <p:sldId id="273" r:id="rId7"/>
    <p:sldId id="270" r:id="rId8"/>
    <p:sldId id="267" r:id="rId9"/>
    <p:sldId id="269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85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8/15/2021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2">
                  <a:lumMod val="40000"/>
                  <a:lumOff val="6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4509135" y="359898"/>
            <a:ext cx="4330065" cy="2424866"/>
          </a:xfrm>
        </p:spPr>
        <p:txBody>
          <a:bodyPr anchor="ctr">
            <a:normAutofit/>
          </a:bodyPr>
          <a:lstStyle>
            <a:lvl1pPr algn="ctr">
              <a:defRPr sz="44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pic>
        <p:nvPicPr>
          <p:cNvPr id="2" name="Picture 1" descr="Close up of a light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4398264" cy="6851904"/>
          </a:xfrm>
          <a:prstGeom prst="rect">
            <a:avLst/>
          </a:prstGeom>
        </p:spPr>
      </p:pic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4509135" y="3446800"/>
            <a:ext cx="4330065" cy="1752600"/>
          </a:xfrm>
        </p:spPr>
        <p:txBody>
          <a:bodyPr tIns="0" anchor="ctr">
            <a:normAutofit/>
          </a:bodyPr>
          <a:lstStyle>
            <a:lvl1pPr marL="20574" indent="0" algn="ctr">
              <a:buNone/>
              <a:defRPr sz="3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 Master subtitle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3E7ED-526C-43D7-BA41-7DEE51FD568E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0BC9A-EBF0-4E12-A1D3-DD221366B0A1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/>
          <a:lstStyle>
            <a:lvl1pPr marL="61722" indent="0">
              <a:buNone/>
              <a:defRPr sz="36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143000" indent="-336550">
              <a:buSzPct val="8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0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Close up of a light bulb"/>
          <p:cNvGrpSpPr/>
          <p:nvPr userDrawn="1"/>
        </p:nvGrpSpPr>
        <p:grpSpPr>
          <a:xfrm>
            <a:off x="0" y="0"/>
            <a:ext cx="9141714" cy="6858000"/>
            <a:chOff x="0" y="0"/>
            <a:chExt cx="12188952" cy="685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0"/>
              <a:ext cx="12188952" cy="68580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45079" cy="6858000"/>
            </a:xfrm>
            <a:prstGeom prst="rect">
              <a:avLst/>
            </a:prstGeom>
          </p:spPr>
        </p:pic>
      </p:grp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8/15/2021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9135" y="359898"/>
            <a:ext cx="4330065" cy="2424866"/>
          </a:xfrm>
        </p:spPr>
        <p:txBody>
          <a:bodyPr/>
          <a:lstStyle/>
          <a:p>
            <a:r>
              <a:rPr lang="en-US" dirty="0"/>
              <a:t>Shine as Lights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9135" y="3446800"/>
            <a:ext cx="4330065" cy="1752600"/>
          </a:xfrm>
        </p:spPr>
        <p:txBody>
          <a:bodyPr/>
          <a:lstStyle/>
          <a:p>
            <a:r>
              <a:rPr lang="en-US" dirty="0"/>
              <a:t>Phil 2:14-16</a:t>
            </a:r>
          </a:p>
        </p:txBody>
      </p:sp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/>
          <a:lstStyle/>
          <a:p>
            <a:r>
              <a:rPr lang="en-US" dirty="0"/>
              <a:t>Luminaires</a:t>
            </a:r>
          </a:p>
          <a:p>
            <a:pPr lvl="1"/>
            <a:r>
              <a:rPr lang="en-US" dirty="0"/>
              <a:t>Need for Illumination</a:t>
            </a:r>
          </a:p>
          <a:p>
            <a:pPr lvl="1"/>
            <a:r>
              <a:rPr lang="en-US" dirty="0"/>
              <a:t>Sources of Illumination</a:t>
            </a:r>
          </a:p>
          <a:p>
            <a:pPr lvl="2"/>
            <a:r>
              <a:rPr lang="en-US" dirty="0"/>
              <a:t>Sun &amp; Moon</a:t>
            </a:r>
          </a:p>
          <a:p>
            <a:pPr lvl="2"/>
            <a:r>
              <a:rPr lang="en-US" dirty="0"/>
              <a:t>Light Houses </a:t>
            </a:r>
          </a:p>
          <a:p>
            <a:pPr lvl="2"/>
            <a:r>
              <a:rPr lang="en-US" dirty="0"/>
              <a:t>Flashlights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Lights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Shine Ye as Lights</a:t>
            </a:r>
          </a:p>
          <a:p>
            <a:pPr lvl="1"/>
            <a:r>
              <a:rPr lang="en-US" dirty="0"/>
              <a:t>Be Seen</a:t>
            </a:r>
          </a:p>
          <a:p>
            <a:pPr lvl="2"/>
            <a:r>
              <a:rPr lang="en-US" dirty="0"/>
              <a:t>Be a Luminary </a:t>
            </a:r>
          </a:p>
          <a:p>
            <a:pPr lvl="1"/>
            <a:r>
              <a:rPr lang="en-US" dirty="0"/>
              <a:t>As Son’s of God</a:t>
            </a:r>
          </a:p>
          <a:p>
            <a:pPr lvl="2"/>
            <a:r>
              <a:rPr lang="en-US" dirty="0"/>
              <a:t>Blameless in action</a:t>
            </a:r>
          </a:p>
          <a:p>
            <a:pPr lvl="2"/>
            <a:r>
              <a:rPr lang="en-US" dirty="0"/>
              <a:t>Sincere in heart</a:t>
            </a:r>
          </a:p>
          <a:p>
            <a:pPr lvl="2"/>
            <a:r>
              <a:rPr lang="en-US" dirty="0"/>
              <a:t>Without blemish</a:t>
            </a:r>
          </a:p>
          <a:p>
            <a:pPr lvl="1"/>
            <a:r>
              <a:rPr lang="en-US" dirty="0"/>
              <a:t>Word of life</a:t>
            </a:r>
          </a:p>
          <a:p>
            <a:pPr lvl="2"/>
            <a:r>
              <a:rPr lang="en-US" dirty="0"/>
              <a:t>Beacon of hope</a:t>
            </a:r>
          </a:p>
          <a:p>
            <a:pPr lvl="2"/>
            <a:r>
              <a:rPr lang="en-US" dirty="0"/>
              <a:t>Encouragement</a:t>
            </a:r>
          </a:p>
          <a:p>
            <a:pPr lvl="2"/>
            <a:r>
              <a:rPr lang="en-US" dirty="0"/>
              <a:t>Good life</a:t>
            </a:r>
          </a:p>
          <a:p>
            <a:pPr lvl="2"/>
            <a:r>
              <a:rPr lang="en-US" dirty="0"/>
              <a:t>Absent evils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World of Darkness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Dark World</a:t>
            </a:r>
          </a:p>
          <a:p>
            <a:pPr lvl="1"/>
            <a:r>
              <a:rPr lang="en-US" dirty="0"/>
              <a:t>Crooked </a:t>
            </a:r>
          </a:p>
          <a:p>
            <a:pPr lvl="2"/>
            <a:r>
              <a:rPr lang="en-US" dirty="0"/>
              <a:t>Curved  </a:t>
            </a:r>
          </a:p>
          <a:p>
            <a:pPr lvl="1"/>
            <a:r>
              <a:rPr lang="en-US" dirty="0"/>
              <a:t>Perverse</a:t>
            </a:r>
          </a:p>
          <a:p>
            <a:pPr lvl="2"/>
            <a:r>
              <a:rPr lang="en-US" dirty="0"/>
              <a:t>Twisted </a:t>
            </a:r>
          </a:p>
        </p:txBody>
      </p:sp>
    </p:spTree>
    <p:extLst>
      <p:ext uri="{BB962C8B-B14F-4D97-AF65-F5344CB8AC3E}">
        <p14:creationId xmlns:p14="http://schemas.microsoft.com/office/powerpoint/2010/main" val="172356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World of Darkness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Succumbing to Darkness</a:t>
            </a:r>
          </a:p>
          <a:p>
            <a:pPr lvl="1"/>
            <a:r>
              <a:rPr lang="en-US" dirty="0"/>
              <a:t>Grumbling</a:t>
            </a:r>
          </a:p>
          <a:p>
            <a:pPr lvl="2"/>
            <a:r>
              <a:rPr lang="en-US" dirty="0"/>
              <a:t>An Onomatopoeia </a:t>
            </a:r>
          </a:p>
          <a:p>
            <a:pPr lvl="1"/>
            <a:r>
              <a:rPr lang="en-US" dirty="0"/>
              <a:t>Murmurings </a:t>
            </a:r>
          </a:p>
          <a:p>
            <a:pPr lvl="1"/>
            <a:r>
              <a:rPr lang="en-US" dirty="0"/>
              <a:t>Complaining</a:t>
            </a:r>
          </a:p>
          <a:p>
            <a:pPr lvl="1"/>
            <a:r>
              <a:rPr lang="en-US" dirty="0"/>
              <a:t>Disputing</a:t>
            </a:r>
          </a:p>
          <a:p>
            <a:pPr lvl="1"/>
            <a:r>
              <a:rPr lang="en-US" dirty="0"/>
              <a:t>These pull the life out of us</a:t>
            </a:r>
          </a:p>
          <a:p>
            <a:pPr lvl="2"/>
            <a:r>
              <a:rPr lang="en-US" dirty="0"/>
              <a:t>Uninspiring</a:t>
            </a:r>
          </a:p>
          <a:p>
            <a:pPr lvl="2"/>
            <a:r>
              <a:rPr lang="en-US" dirty="0"/>
              <a:t>Demoralizing</a:t>
            </a:r>
          </a:p>
          <a:p>
            <a:pPr lvl="2"/>
            <a:r>
              <a:rPr lang="en-US" dirty="0"/>
              <a:t>Deflating</a:t>
            </a:r>
          </a:p>
          <a:p>
            <a:pPr lvl="2"/>
            <a:r>
              <a:rPr lang="en-US" dirty="0"/>
              <a:t>Draw the Oxygen out of the Room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World of Darkness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Succumbing to Darkness</a:t>
            </a:r>
          </a:p>
          <a:p>
            <a:pPr lvl="1"/>
            <a:r>
              <a:rPr lang="en-US" dirty="0"/>
              <a:t>Related Sins of Speech </a:t>
            </a:r>
          </a:p>
          <a:p>
            <a:pPr lvl="2"/>
            <a:r>
              <a:rPr lang="en-US" dirty="0"/>
              <a:t>1 Cor 5:11, 6:10, </a:t>
            </a:r>
            <a:r>
              <a:rPr lang="en-US" dirty="0" err="1"/>
              <a:t>Railer</a:t>
            </a:r>
            <a:r>
              <a:rPr lang="en-US" dirty="0"/>
              <a:t> (a man of coarse, harsh, and bitter words)</a:t>
            </a:r>
          </a:p>
          <a:p>
            <a:pPr lvl="2"/>
            <a:r>
              <a:rPr lang="en-US" dirty="0"/>
              <a:t>Rom 1:29-32, debate, deceit, malignity; whisperers,30 Backbiters, haters of God, despiteful, proud, boasters</a:t>
            </a:r>
          </a:p>
          <a:p>
            <a:pPr lvl="2"/>
            <a:r>
              <a:rPr lang="en-US" dirty="0"/>
              <a:t>Eph 4:29-32, Let no corrupt communication</a:t>
            </a:r>
          </a:p>
          <a:p>
            <a:pPr lvl="3"/>
            <a:r>
              <a:rPr lang="en-US" dirty="0"/>
              <a:t>bitterness, and wrath, and anger, and clamor, and evil speaking, be put away from you, with all malice </a:t>
            </a:r>
          </a:p>
        </p:txBody>
      </p:sp>
    </p:spTree>
    <p:extLst>
      <p:ext uri="{BB962C8B-B14F-4D97-AF65-F5344CB8AC3E}">
        <p14:creationId xmlns:p14="http://schemas.microsoft.com/office/powerpoint/2010/main" val="30426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D3520D86-1BE8-4F4B-857A-CBE153A92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0"/>
            <a:ext cx="5722883" cy="685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5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Do ALL Things Without </a:t>
            </a:r>
          </a:p>
          <a:p>
            <a:pPr lvl="1"/>
            <a:r>
              <a:rPr lang="en-US" dirty="0"/>
              <a:t>Murmurings and Disputing’s</a:t>
            </a:r>
          </a:p>
          <a:p>
            <a:pPr lvl="2"/>
            <a:r>
              <a:rPr lang="en-US" dirty="0"/>
              <a:t>Darkness</a:t>
            </a:r>
          </a:p>
          <a:p>
            <a:pPr lvl="2"/>
            <a:r>
              <a:rPr lang="en-US" dirty="0"/>
              <a:t>Disease</a:t>
            </a:r>
          </a:p>
          <a:p>
            <a:pPr lvl="2"/>
            <a:r>
              <a:rPr lang="en-US" dirty="0"/>
              <a:t>Death</a:t>
            </a:r>
          </a:p>
          <a:p>
            <a:pPr lvl="2"/>
            <a:r>
              <a:rPr lang="en-US" dirty="0"/>
              <a:t>Carnal </a:t>
            </a:r>
          </a:p>
        </p:txBody>
      </p:sp>
    </p:spTree>
    <p:extLst>
      <p:ext uri="{BB962C8B-B14F-4D97-AF65-F5344CB8AC3E}">
        <p14:creationId xmlns:p14="http://schemas.microsoft.com/office/powerpoint/2010/main" val="11730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Do ALL Things Without </a:t>
            </a:r>
          </a:p>
          <a:p>
            <a:pPr lvl="1"/>
            <a:r>
              <a:rPr lang="en-US" dirty="0"/>
              <a:t>Behaviors we Exhibit</a:t>
            </a:r>
          </a:p>
          <a:p>
            <a:pPr lvl="2"/>
            <a:r>
              <a:rPr lang="en-US" dirty="0"/>
              <a:t>Speech </a:t>
            </a:r>
          </a:p>
          <a:p>
            <a:pPr lvl="1"/>
            <a:r>
              <a:rPr lang="en-US" dirty="0"/>
              <a:t>Optimist, Happy Camper</a:t>
            </a:r>
          </a:p>
          <a:p>
            <a:pPr lvl="1"/>
            <a:r>
              <a:rPr lang="en-US" dirty="0"/>
              <a:t>Be A Light</a:t>
            </a:r>
          </a:p>
          <a:p>
            <a:pPr lvl="2"/>
            <a:r>
              <a:rPr lang="en-US" dirty="0"/>
              <a:t>Show the World </a:t>
            </a:r>
          </a:p>
          <a:p>
            <a:pPr lvl="3"/>
            <a:r>
              <a:rPr lang="en-US" dirty="0"/>
              <a:t>The Word of Life </a:t>
            </a:r>
          </a:p>
          <a:p>
            <a:pPr lvl="3"/>
            <a:r>
              <a:rPr lang="en-US" dirty="0"/>
              <a:t>As Sons of God</a:t>
            </a:r>
          </a:p>
          <a:p>
            <a:pPr lvl="2"/>
            <a:r>
              <a:rPr lang="en-US" dirty="0"/>
              <a:t>Heb 10:23-25, Inspire &amp; Encourage Love &amp; Good works</a:t>
            </a:r>
          </a:p>
        </p:txBody>
      </p:sp>
    </p:spTree>
    <p:extLst>
      <p:ext uri="{BB962C8B-B14F-4D97-AF65-F5344CB8AC3E}">
        <p14:creationId xmlns:p14="http://schemas.microsoft.com/office/powerpoint/2010/main" val="37689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128" y="287338"/>
            <a:ext cx="2743200" cy="2343468"/>
          </a:xfrm>
        </p:spPr>
        <p:txBody>
          <a:bodyPr/>
          <a:lstStyle/>
          <a:p>
            <a:r>
              <a:rPr lang="en-US" dirty="0"/>
              <a:t>Shine as Lights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8F4F77-C1D5-428F-8ACC-E67F140F8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8" y="3507104"/>
            <a:ext cx="2743200" cy="2133600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400" y="287338"/>
            <a:ext cx="5322888" cy="6321425"/>
          </a:xfrm>
        </p:spPr>
        <p:txBody>
          <a:bodyPr>
            <a:normAutofit/>
          </a:bodyPr>
          <a:lstStyle/>
          <a:p>
            <a:r>
              <a:rPr lang="en-US" dirty="0"/>
              <a:t>Do ALL Things Without </a:t>
            </a:r>
          </a:p>
          <a:p>
            <a:pPr lvl="1"/>
            <a:r>
              <a:rPr lang="en-US" dirty="0"/>
              <a:t>Managing Disappointment</a:t>
            </a:r>
          </a:p>
          <a:p>
            <a:pPr lvl="2"/>
            <a:r>
              <a:rPr lang="en-US" dirty="0"/>
              <a:t>Change what we can.</a:t>
            </a:r>
          </a:p>
          <a:p>
            <a:pPr lvl="2"/>
            <a:r>
              <a:rPr lang="en-US" dirty="0"/>
              <a:t>Manage what we cannot.</a:t>
            </a:r>
          </a:p>
          <a:p>
            <a:pPr lvl="2"/>
            <a:r>
              <a:rPr lang="en-US" dirty="0"/>
              <a:t>Wisdom to know the difference.</a:t>
            </a:r>
          </a:p>
          <a:p>
            <a:pPr lvl="1"/>
            <a:r>
              <a:rPr lang="en-US" dirty="0"/>
              <a:t>Developing Mental Strength</a:t>
            </a:r>
          </a:p>
          <a:p>
            <a:pPr lvl="1"/>
            <a:r>
              <a:rPr lang="en-US" dirty="0"/>
              <a:t>Inspire &amp; Encourage!</a:t>
            </a:r>
          </a:p>
          <a:p>
            <a:pPr lvl="1"/>
            <a:r>
              <a:rPr lang="en-US" dirty="0"/>
              <a:t>“This Little Light of Mine”</a:t>
            </a:r>
          </a:p>
        </p:txBody>
      </p:sp>
    </p:spTree>
    <p:extLst>
      <p:ext uri="{BB962C8B-B14F-4D97-AF65-F5344CB8AC3E}">
        <p14:creationId xmlns:p14="http://schemas.microsoft.com/office/powerpoint/2010/main" val="82739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192</TotalTime>
  <Words>284</Words>
  <Application>Microsoft Office PowerPoint</Application>
  <PresentationFormat>On-screen Show (4:3)</PresentationFormat>
  <Paragraphs>81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Century Gothic</vt:lpstr>
      <vt:lpstr>Verdana</vt:lpstr>
      <vt:lpstr>Wingdings</vt:lpstr>
      <vt:lpstr>Wingdings 2</vt:lpstr>
      <vt:lpstr>Idea design template</vt:lpstr>
      <vt:lpstr>Shine as Lights</vt:lpstr>
      <vt:lpstr>Shine as Lights </vt:lpstr>
      <vt:lpstr>Shine as Lights </vt:lpstr>
      <vt:lpstr>Shine as Lights </vt:lpstr>
      <vt:lpstr>Shine as Lights </vt:lpstr>
      <vt:lpstr>Shine as Lights </vt:lpstr>
      <vt:lpstr>PowerPoint Presentation</vt:lpstr>
      <vt:lpstr>Shine as Lights </vt:lpstr>
      <vt:lpstr>Shine as Lights </vt:lpstr>
      <vt:lpstr>Shine as Lights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Shine as Lights</dc:title>
  <dc:creator>Ross Ward</dc:creator>
  <cp:lastModifiedBy>Ross Ward</cp:lastModifiedBy>
  <cp:revision>43</cp:revision>
  <dcterms:created xsi:type="dcterms:W3CDTF">2021-08-14T14:48:07Z</dcterms:created>
  <dcterms:modified xsi:type="dcterms:W3CDTF">2021-08-15T13:07:24Z</dcterms:modified>
</cp:coreProperties>
</file>