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4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4B556-5AC7-4E5B-813B-1C4E0AC56CDD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46267-019D-40EE-A97E-EE7D1512E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6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54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4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DEC-49F2-4F25-90C9-08FA4AE4CF8D}" type="datetime1">
              <a:rPr lang="en-US" smtClean="0"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E265-473F-41B8-802E-DF151D024392}" type="datetime1">
              <a:rPr lang="en-US" smtClean="0"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FAA5-E419-4F9D-8A4C-2FF1A50CC068}" type="datetime1">
              <a:rPr lang="en-US" smtClean="0"/>
              <a:t>8/8/2021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ABCF-82E0-47CF-8346-A1E2757D2983}" type="datetime1">
              <a:rPr lang="en-US" smtClean="0"/>
              <a:t>8/8/2021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8B480-7931-4FA4-BFDC-F4B15A7203C2}" type="datetime1">
              <a:rPr lang="en-US" smtClean="0"/>
              <a:t>8/8/2021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89F5-DAC8-42F5-9702-9B46E8D8E13D}" type="datetime1">
              <a:rPr lang="en-US" smtClean="0"/>
              <a:t>8/8/2021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>
            <a:lvl1pPr marL="0" indent="0">
              <a:defRPr sz="3600" b="1">
                <a:solidFill>
                  <a:schemeClr val="tx1"/>
                </a:solidFill>
              </a:defRPr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10287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1257300" indent="-234950">
              <a:defRPr sz="2400">
                <a:solidFill>
                  <a:schemeClr val="tx1"/>
                </a:solidFill>
              </a:defRPr>
            </a:lvl4pPr>
            <a:lvl5pPr marL="1319213" indent="-182563"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CA6432DB-1E95-48B3-81E9-1C91AB737459}" type="datetime1">
              <a:rPr lang="en-US" smtClean="0"/>
              <a:t>8/8/2021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691266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2" descr="C:\Docs\Bible Docs\Lessons\PP Presentations\Background\Lamb of God.jpg">
            <a:extLst>
              <a:ext uri="{FF2B5EF4-FFF2-40B4-BE49-F238E27FC236}">
                <a16:creationId xmlns:a16="http://schemas.microsoft.com/office/drawing/2014/main" id="{95231AA9-AAB8-4535-8F42-DBBB416397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8" y="4261371"/>
            <a:ext cx="3002976" cy="258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66256" y="6182428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>
            <a:lvl1pPr marL="0" indent="0">
              <a:defRPr sz="3600" b="1">
                <a:solidFill>
                  <a:schemeClr val="tx1"/>
                </a:solidFill>
              </a:defRPr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10287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1257300" indent="-234950">
              <a:defRPr sz="2400">
                <a:solidFill>
                  <a:schemeClr val="tx1"/>
                </a:solidFill>
              </a:defRPr>
            </a:lvl4pPr>
            <a:lvl5pPr marL="1319213" indent="-182563"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4C465563-89D6-4423-A0CE-E0D7CDA6A0CE}" type="datetime1">
              <a:rPr lang="en-US" smtClean="0"/>
              <a:t>8/8/2021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691266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F794DC26-C626-4412-9556-9743D6C212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57" y="4510471"/>
            <a:ext cx="3011249" cy="23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450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871B32F-A8BC-49CC-BE80-FA9F3EA517E2}" type="datetime1">
              <a:rPr lang="en-US" smtClean="0"/>
              <a:t>8/8/2021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>
            <a:normAutofit/>
          </a:bodyPr>
          <a:lstStyle/>
          <a:p>
            <a:r>
              <a:rPr lang="en-US" sz="5400" dirty="0"/>
              <a:t>Names &amp; Titles of Jesus – </a:t>
            </a:r>
            <a:br>
              <a:rPr lang="en-US" dirty="0"/>
            </a:br>
            <a:r>
              <a:rPr lang="en-US" dirty="0"/>
              <a:t>The Lamb Of God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Jn 1:29-36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65E5AB-3640-4E7D-9D2A-C1C556E39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</p:spPr>
        <p:txBody>
          <a:bodyPr/>
          <a:lstStyle/>
          <a:p>
            <a:fld id="{07D7E5E9-81BA-4A70-AA4D-A4B1EC0816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/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Lamb of God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n-US" dirty="0"/>
              <a:t>Passover in Egypt</a:t>
            </a:r>
          </a:p>
          <a:p>
            <a:pPr lvl="1"/>
            <a:r>
              <a:rPr lang="en-US" dirty="0"/>
              <a:t>Ex 12:1-14, 25-28</a:t>
            </a:r>
          </a:p>
          <a:p>
            <a:pPr lvl="2"/>
            <a:r>
              <a:rPr lang="en-US" dirty="0"/>
              <a:t>Deliverance of the Firstborn From Death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/>
              <a:t>Jew’s</a:t>
            </a:r>
          </a:p>
          <a:p>
            <a:r>
              <a:rPr lang="en-US" dirty="0"/>
              <a:t>Sacrifices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C07A4A-FC59-4C98-AC9E-C16AEC0B6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/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Lamb of God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n-US" dirty="0"/>
              <a:t>OT Daily Sacrificial Lambs</a:t>
            </a:r>
          </a:p>
          <a:p>
            <a:pPr lvl="1"/>
            <a:r>
              <a:rPr lang="en-US" dirty="0"/>
              <a:t>Exodus 29:38-44, Every Day, Morning &amp; Evening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/>
              <a:t>Jew’s</a:t>
            </a:r>
          </a:p>
          <a:p>
            <a:r>
              <a:rPr lang="en-US" dirty="0"/>
              <a:t>Sacrifices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4A18BB-BC1C-482F-ADBD-4237CD28C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65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/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Lamb of God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n-US" dirty="0"/>
              <a:t>OT Sin-Bearing Lambs</a:t>
            </a:r>
          </a:p>
          <a:p>
            <a:pPr lvl="1"/>
            <a:r>
              <a:rPr lang="en-US" dirty="0"/>
              <a:t>Leviticus 4-5, Lamb Sacrifice</a:t>
            </a:r>
          </a:p>
          <a:p>
            <a:pPr lvl="1"/>
            <a:r>
              <a:rPr lang="en-US" dirty="0"/>
              <a:t>Accommodated the Poor &amp; Destitute</a:t>
            </a:r>
          </a:p>
          <a:p>
            <a:pPr lvl="1"/>
            <a:r>
              <a:rPr lang="en-US" dirty="0"/>
              <a:t>Stench &amp; sounds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/>
              <a:t>Jew’s</a:t>
            </a:r>
          </a:p>
          <a:p>
            <a:r>
              <a:rPr lang="en-US" dirty="0"/>
              <a:t>Sacrifices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9A1468-E3A9-418A-AAF4-3938713FE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18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/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Lamb of God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n-US" dirty="0"/>
              <a:t>The Better Sacrifice</a:t>
            </a:r>
          </a:p>
          <a:p>
            <a:pPr lvl="1"/>
            <a:r>
              <a:rPr lang="en-US" dirty="0"/>
              <a:t>Heb 9:1-10, A Pattern</a:t>
            </a:r>
          </a:p>
          <a:p>
            <a:pPr lvl="1"/>
            <a:r>
              <a:rPr lang="en-US" dirty="0"/>
              <a:t>Heb 9:11-12, Christ is our Priest and Sacrifice</a:t>
            </a:r>
          </a:p>
          <a:p>
            <a:pPr lvl="1"/>
            <a:r>
              <a:rPr lang="en-US" dirty="0"/>
              <a:t>Heb 9:13-14, Capable of purging our Conscience</a:t>
            </a:r>
          </a:p>
          <a:p>
            <a:pPr lvl="1"/>
            <a:r>
              <a:rPr lang="en-US" dirty="0"/>
              <a:t>Heb 9:22-28, Remission of Sin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/>
              <a:t>God’s</a:t>
            </a:r>
          </a:p>
          <a:p>
            <a:r>
              <a:rPr lang="en-US" dirty="0"/>
              <a:t>Sacrifice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AC82C9-E9B7-4648-846F-675D8E626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38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Lamb of God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Israel in Egypt</a:t>
            </a:r>
          </a:p>
          <a:p>
            <a:pPr lvl="1"/>
            <a:r>
              <a:rPr lang="en-US" dirty="0"/>
              <a:t>“When I See the Blood”</a:t>
            </a:r>
          </a:p>
          <a:p>
            <a:pPr lvl="1"/>
            <a:r>
              <a:rPr lang="en-US" dirty="0"/>
              <a:t>Israelites who obeyed – Received God’s Grace</a:t>
            </a:r>
          </a:p>
          <a:p>
            <a:r>
              <a:rPr lang="en-US" dirty="0"/>
              <a:t>Jesus For All Time</a:t>
            </a:r>
          </a:p>
          <a:p>
            <a:pPr lvl="1"/>
            <a:r>
              <a:rPr lang="en-US" dirty="0"/>
              <a:t>1 Cor 5:7, Christ our Passover</a:t>
            </a:r>
          </a:p>
          <a:p>
            <a:pPr lvl="1"/>
            <a:r>
              <a:rPr lang="en-US" dirty="0"/>
              <a:t>All who Follow – Receive God’s Grace</a:t>
            </a:r>
          </a:p>
          <a:p>
            <a:pPr lvl="1"/>
            <a:r>
              <a:rPr lang="en-US" dirty="0"/>
              <a:t>Carries the Heavy Burden</a:t>
            </a:r>
          </a:p>
          <a:p>
            <a:pPr lvl="1"/>
            <a:r>
              <a:rPr lang="en-US" dirty="0"/>
              <a:t>Mt 11:28-30, Jesus Offers</a:t>
            </a:r>
          </a:p>
          <a:p>
            <a:pPr lvl="2"/>
            <a:r>
              <a:rPr lang="en-US" dirty="0"/>
              <a:t>Useful Yoke</a:t>
            </a:r>
          </a:p>
          <a:p>
            <a:pPr lvl="2"/>
            <a:r>
              <a:rPr lang="en-US" dirty="0"/>
              <a:t>Light Burden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E5564A-88A5-43FF-A06C-5CF6F226F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Our</a:t>
            </a:r>
          </a:p>
          <a:p>
            <a:r>
              <a:rPr lang="en-US" dirty="0"/>
              <a:t>Passover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C154BB-2607-4D3B-99CF-4DD40DEE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58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64"/>
            <a:ext cx="3002975" cy="1964427"/>
          </a:xfrm>
        </p:spPr>
        <p:txBody>
          <a:bodyPr/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Lamb of God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/>
          <a:p>
            <a:r>
              <a:rPr lang="en-US" dirty="0"/>
              <a:t>John’s Heavenly Vision</a:t>
            </a:r>
          </a:p>
          <a:p>
            <a:pPr lvl="1"/>
            <a:r>
              <a:rPr lang="en-US" dirty="0"/>
              <a:t>Rev 12:11, “And they overcame him by the blood of the Lamb and by the word of their testimony, and they did not love their lives to the death.”</a:t>
            </a:r>
          </a:p>
          <a:p>
            <a:pPr lvl="1"/>
            <a:r>
              <a:rPr lang="en-US" dirty="0"/>
              <a:t>The power of the Blood of the Lamb</a:t>
            </a:r>
          </a:p>
          <a:p>
            <a:r>
              <a:rPr lang="en-US" dirty="0"/>
              <a:t>God Paid the Cost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79514"/>
            <a:ext cx="3002975" cy="2120292"/>
          </a:xfrm>
        </p:spPr>
        <p:txBody>
          <a:bodyPr/>
          <a:lstStyle/>
          <a:p>
            <a:r>
              <a:rPr lang="en-US" dirty="0"/>
              <a:t>Our</a:t>
            </a:r>
          </a:p>
          <a:p>
            <a:r>
              <a:rPr lang="en-US" dirty="0"/>
              <a:t>Passover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66956D-D42C-4812-B86D-A9F85E2D0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3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54</TotalTime>
  <Words>232</Words>
  <Application>Microsoft Office PowerPoint</Application>
  <PresentationFormat>On-screen Show 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Wingdings</vt:lpstr>
      <vt:lpstr>Retrospect</vt:lpstr>
      <vt:lpstr>Names &amp; Titles of Jesus –  The Lamb Of God </vt:lpstr>
      <vt:lpstr>Jesus Lamb of God</vt:lpstr>
      <vt:lpstr>Jesus Lamb of God</vt:lpstr>
      <vt:lpstr>Jesus Lamb of God</vt:lpstr>
      <vt:lpstr>Jesus Lamb of God</vt:lpstr>
      <vt:lpstr>Jesus Lamb of God</vt:lpstr>
      <vt:lpstr>Jesus Lamb of God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Lamb Of God </dc:title>
  <dc:creator>Ross Ward</dc:creator>
  <cp:lastModifiedBy>Ross Ward</cp:lastModifiedBy>
  <cp:revision>27</cp:revision>
  <dcterms:created xsi:type="dcterms:W3CDTF">2021-06-03T14:59:18Z</dcterms:created>
  <dcterms:modified xsi:type="dcterms:W3CDTF">2021-08-08T12:36:13Z</dcterms:modified>
</cp:coreProperties>
</file>