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4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4B556-5AC7-4E5B-813B-1C4E0AC56CDD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46267-019D-40EE-A97E-EE7D1512E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6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54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4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DEC-49F2-4F25-90C9-08FA4AE4CF8D}" type="datetime1">
              <a:rPr lang="en-US" smtClean="0"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E265-473F-41B8-802E-DF151D024392}" type="datetime1">
              <a:rPr lang="en-US" smtClean="0"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A5-E419-4F9D-8A4C-2FF1A50CC068}" type="datetime1">
              <a:rPr lang="en-US" smtClean="0"/>
              <a:t>8/8/2021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ABCF-82E0-47CF-8346-A1E2757D2983}" type="datetime1">
              <a:rPr lang="en-US" smtClean="0"/>
              <a:t>8/8/2021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8B480-7931-4FA4-BFDC-F4B15A7203C2}" type="datetime1">
              <a:rPr lang="en-US" smtClean="0"/>
              <a:t>8/8/2021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89F5-DAC8-42F5-9702-9B46E8D8E13D}" type="datetime1">
              <a:rPr lang="en-US" smtClean="0"/>
              <a:t>8/8/2021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>
            <a:lvl1pPr marL="0" indent="0">
              <a:defRPr sz="3600" b="1">
                <a:solidFill>
                  <a:schemeClr val="tx1"/>
                </a:solidFill>
              </a:defRPr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10287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257300" indent="-234950">
              <a:defRPr sz="2400">
                <a:solidFill>
                  <a:schemeClr val="tx1"/>
                </a:solidFill>
              </a:defRPr>
            </a:lvl4pPr>
            <a:lvl5pPr marL="1319213" indent="-182563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CA6432DB-1E95-48B3-81E9-1C91AB737459}" type="datetime1">
              <a:rPr lang="en-US" smtClean="0"/>
              <a:t>8/8/2021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691266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2" descr="C:\Docs\Bible Docs\Lessons\PP Presentations\Background\Lamb of God.jpg">
            <a:extLst>
              <a:ext uri="{FF2B5EF4-FFF2-40B4-BE49-F238E27FC236}">
                <a16:creationId xmlns:a16="http://schemas.microsoft.com/office/drawing/2014/main" id="{95231AA9-AAB8-4535-8F42-DBBB416397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8" y="4261371"/>
            <a:ext cx="3002976" cy="258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66256" y="6182428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>
            <a:lvl1pPr marL="0" indent="0">
              <a:defRPr sz="3600" b="1">
                <a:solidFill>
                  <a:schemeClr val="tx1"/>
                </a:solidFill>
              </a:defRPr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10287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257300" indent="-234950">
              <a:defRPr sz="2400">
                <a:solidFill>
                  <a:schemeClr val="tx1"/>
                </a:solidFill>
              </a:defRPr>
            </a:lvl4pPr>
            <a:lvl5pPr marL="1319213" indent="-182563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4C465563-89D6-4423-A0CE-E0D7CDA6A0CE}" type="datetime1">
              <a:rPr lang="en-US" smtClean="0"/>
              <a:t>8/8/2021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691266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F794DC26-C626-4412-9556-9743D6C212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57" y="4510471"/>
            <a:ext cx="3011249" cy="23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450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71B32F-A8BC-49CC-BE80-FA9F3EA517E2}" type="datetime1">
              <a:rPr lang="en-US" smtClean="0"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rmAutofit/>
          </a:bodyPr>
          <a:lstStyle/>
          <a:p>
            <a:r>
              <a:rPr lang="es-ES" sz="5400" dirty="0"/>
              <a:t>Nombres y Títulos de Jesús</a:t>
            </a:r>
            <a:br>
              <a:rPr lang="en-US" dirty="0"/>
            </a:br>
            <a:r>
              <a:rPr lang="en-US" dirty="0"/>
              <a:t>El Cordero de Dios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Jn 1:29-36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65E5AB-3640-4E7D-9D2A-C1C556E3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</p:spPr>
        <p:txBody>
          <a:bodyPr/>
          <a:lstStyle/>
          <a:p>
            <a:fld id="{07D7E5E9-81BA-4A70-AA4D-A4B1EC0816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>
            <a:normAutofit/>
          </a:bodyPr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/>
              <a:t>Cordero de Dios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Pascua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Egipto</a:t>
            </a:r>
            <a:endParaRPr lang="en-US" dirty="0"/>
          </a:p>
          <a:p>
            <a:pPr lvl="1"/>
            <a:r>
              <a:rPr lang="en-US" dirty="0"/>
              <a:t>Ex 12:1-14, 25-28, </a:t>
            </a:r>
            <a:r>
              <a:rPr lang="es-ES" dirty="0"/>
              <a:t>Liberación del primogénito de la muerte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 err="1"/>
              <a:t>Sacrificios</a:t>
            </a:r>
            <a:r>
              <a:rPr lang="en-US" dirty="0"/>
              <a:t> </a:t>
            </a:r>
          </a:p>
          <a:p>
            <a:r>
              <a:rPr lang="en-US" dirty="0"/>
              <a:t>de </a:t>
            </a:r>
            <a:r>
              <a:rPr lang="en-US" dirty="0" err="1"/>
              <a:t>Judíos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C07A4A-FC59-4C98-AC9E-C16AEC0B6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4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/>
              <a:t>Cordero de Dios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 err="1"/>
              <a:t>Testamento</a:t>
            </a:r>
            <a:r>
              <a:rPr lang="en-US" dirty="0"/>
              <a:t> </a:t>
            </a:r>
            <a:r>
              <a:rPr lang="en-US" dirty="0" err="1"/>
              <a:t>Antiguo</a:t>
            </a:r>
            <a:endParaRPr lang="en-US" dirty="0"/>
          </a:p>
          <a:p>
            <a:pPr lvl="1"/>
            <a:r>
              <a:rPr lang="en-US" dirty="0" err="1"/>
              <a:t>Corderos</a:t>
            </a:r>
            <a:r>
              <a:rPr lang="en-US" dirty="0"/>
              <a:t> De </a:t>
            </a:r>
            <a:r>
              <a:rPr lang="en-US" dirty="0" err="1"/>
              <a:t>Sacrificio</a:t>
            </a:r>
            <a:r>
              <a:rPr lang="en-US" dirty="0"/>
              <a:t> </a:t>
            </a:r>
            <a:r>
              <a:rPr lang="en-US" dirty="0" err="1"/>
              <a:t>Diario</a:t>
            </a:r>
            <a:endParaRPr lang="en-US" dirty="0"/>
          </a:p>
          <a:p>
            <a:pPr lvl="2"/>
            <a:r>
              <a:rPr lang="en-US" dirty="0"/>
              <a:t>Ex 29:38-44, </a:t>
            </a:r>
            <a:r>
              <a:rPr lang="es-ES" dirty="0"/>
              <a:t>Todos los días, mañanas y noches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 err="1"/>
              <a:t>Sacrificios</a:t>
            </a:r>
            <a:r>
              <a:rPr lang="en-US" dirty="0"/>
              <a:t> </a:t>
            </a:r>
          </a:p>
          <a:p>
            <a:r>
              <a:rPr lang="en-US" dirty="0"/>
              <a:t>de </a:t>
            </a:r>
            <a:r>
              <a:rPr lang="en-US" dirty="0" err="1"/>
              <a:t>Judíos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4A18BB-BC1C-482F-ADBD-4237CD28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65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/>
              <a:t>Cordero de Dios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 err="1"/>
              <a:t>Testamento</a:t>
            </a:r>
            <a:r>
              <a:rPr lang="en-US" dirty="0"/>
              <a:t> </a:t>
            </a:r>
            <a:r>
              <a:rPr lang="en-US" dirty="0" err="1"/>
              <a:t>Antiguo</a:t>
            </a:r>
            <a:endParaRPr lang="en-US" dirty="0"/>
          </a:p>
          <a:p>
            <a:pPr lvl="1"/>
            <a:r>
              <a:rPr lang="en-US" dirty="0" err="1"/>
              <a:t>Corderos</a:t>
            </a:r>
            <a:r>
              <a:rPr lang="en-US" dirty="0"/>
              <a:t> Sin-Que </a:t>
            </a:r>
            <a:r>
              <a:rPr lang="en-US" dirty="0" err="1"/>
              <a:t>Llevan</a:t>
            </a:r>
            <a:endParaRPr lang="en-US" dirty="0"/>
          </a:p>
          <a:p>
            <a:pPr lvl="2"/>
            <a:r>
              <a:rPr lang="en-US" dirty="0"/>
              <a:t>Lev 4-5, </a:t>
            </a:r>
            <a:r>
              <a:rPr lang="en-US" dirty="0" err="1"/>
              <a:t>Sacrificio</a:t>
            </a:r>
            <a:r>
              <a:rPr lang="en-US" dirty="0"/>
              <a:t> de </a:t>
            </a:r>
            <a:r>
              <a:rPr lang="en-US" dirty="0" err="1"/>
              <a:t>cordero</a:t>
            </a:r>
            <a:endParaRPr lang="en-US" dirty="0"/>
          </a:p>
          <a:p>
            <a:pPr lvl="2"/>
            <a:r>
              <a:rPr lang="en-US" dirty="0" err="1"/>
              <a:t>Acomodado</a:t>
            </a:r>
            <a:r>
              <a:rPr lang="en-US" dirty="0"/>
              <a:t> a los </a:t>
            </a:r>
            <a:r>
              <a:rPr lang="en-US" dirty="0" err="1"/>
              <a:t>pobres</a:t>
            </a:r>
            <a:r>
              <a:rPr lang="en-US" dirty="0"/>
              <a:t> e </a:t>
            </a:r>
            <a:r>
              <a:rPr lang="en-US" dirty="0" err="1"/>
              <a:t>indigentes</a:t>
            </a:r>
            <a:r>
              <a:rPr lang="en-US" dirty="0"/>
              <a:t>
</a:t>
            </a:r>
            <a:r>
              <a:rPr lang="en-US" dirty="0" err="1"/>
              <a:t>Hedor</a:t>
            </a:r>
            <a:r>
              <a:rPr lang="en-US" dirty="0"/>
              <a:t> y </a:t>
            </a:r>
            <a:r>
              <a:rPr lang="en-US" dirty="0" err="1"/>
              <a:t>sonidos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 err="1"/>
              <a:t>Sacrificios</a:t>
            </a:r>
            <a:r>
              <a:rPr lang="en-US" dirty="0"/>
              <a:t> </a:t>
            </a:r>
          </a:p>
          <a:p>
            <a:r>
              <a:rPr lang="en-US" dirty="0"/>
              <a:t>de </a:t>
            </a:r>
            <a:r>
              <a:rPr lang="en-US" dirty="0" err="1"/>
              <a:t>Judíos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9A1468-E3A9-418A-AAF4-3938713FE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83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/>
              <a:t>Cordero de Dios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Sacrificio</a:t>
            </a:r>
            <a:endParaRPr lang="en-US" dirty="0"/>
          </a:p>
          <a:p>
            <a:pPr lvl="1"/>
            <a:r>
              <a:rPr lang="en-US" dirty="0"/>
              <a:t>Heb 9:1-10, Un </a:t>
            </a:r>
            <a:r>
              <a:rPr lang="en-US" dirty="0" err="1"/>
              <a:t>patrón</a:t>
            </a:r>
            <a:endParaRPr lang="en-US" dirty="0"/>
          </a:p>
          <a:p>
            <a:pPr lvl="1"/>
            <a:r>
              <a:rPr lang="en-US" dirty="0"/>
              <a:t>Heb 9:11-12, </a:t>
            </a:r>
            <a:r>
              <a:rPr lang="es-ES" dirty="0"/>
              <a:t>Cristo es nuestro Sacerdote y Sacrificio</a:t>
            </a:r>
            <a:endParaRPr lang="en-US" dirty="0"/>
          </a:p>
          <a:p>
            <a:pPr lvl="1"/>
            <a:r>
              <a:rPr lang="en-US" dirty="0"/>
              <a:t>Heb 9:13-14, </a:t>
            </a:r>
            <a:r>
              <a:rPr lang="es-ES" dirty="0"/>
              <a:t>Capaz de purgar nuestra Conciencia</a:t>
            </a:r>
            <a:endParaRPr lang="en-US" dirty="0"/>
          </a:p>
          <a:p>
            <a:pPr lvl="1"/>
            <a:r>
              <a:rPr lang="en-US" dirty="0"/>
              <a:t>Heb 9:22-28, </a:t>
            </a:r>
            <a:r>
              <a:rPr lang="en-US" dirty="0" err="1"/>
              <a:t>Remisión</a:t>
            </a:r>
            <a:r>
              <a:rPr lang="en-US" dirty="0"/>
              <a:t> del </a:t>
            </a:r>
            <a:r>
              <a:rPr lang="en-US" dirty="0" err="1"/>
              <a:t>pecado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 err="1"/>
              <a:t>Sacrificios</a:t>
            </a:r>
            <a:r>
              <a:rPr lang="en-US" dirty="0"/>
              <a:t> </a:t>
            </a:r>
          </a:p>
          <a:p>
            <a:r>
              <a:rPr lang="en-US" dirty="0"/>
              <a:t>de Dios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AC82C9-E9B7-4648-846F-675D8E626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8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/>
              <a:t>Cordero de Dios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Israel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Egipto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veo</a:t>
            </a:r>
            <a:r>
              <a:rPr lang="en-US" dirty="0"/>
              <a:t> la </a:t>
            </a:r>
            <a:r>
              <a:rPr lang="en-US" dirty="0" err="1"/>
              <a:t>sangre</a:t>
            </a:r>
            <a:r>
              <a:rPr lang="en-US" dirty="0"/>
              <a:t>”</a:t>
            </a:r>
          </a:p>
          <a:p>
            <a:pPr lvl="1"/>
            <a:r>
              <a:rPr lang="en-US" dirty="0" err="1"/>
              <a:t>Israelitas</a:t>
            </a:r>
            <a:r>
              <a:rPr lang="en-US" dirty="0"/>
              <a:t> que </a:t>
            </a:r>
            <a:r>
              <a:rPr lang="en-US" dirty="0" err="1"/>
              <a:t>obedecieron</a:t>
            </a:r>
            <a:r>
              <a:rPr lang="en-US" dirty="0"/>
              <a:t> – </a:t>
            </a:r>
            <a:r>
              <a:rPr lang="es-ES" dirty="0"/>
              <a:t>Recibió la Gracia de Dios</a:t>
            </a:r>
            <a:endParaRPr lang="en-US" dirty="0"/>
          </a:p>
          <a:p>
            <a:pPr marL="115888" indent="-115888"/>
            <a:r>
              <a:rPr lang="es-ES" dirty="0"/>
              <a:t>Jesús Para Todos Los Tiempos</a:t>
            </a:r>
          </a:p>
          <a:p>
            <a:pPr lvl="1"/>
            <a:r>
              <a:rPr lang="en-US" dirty="0"/>
              <a:t>1 Cor 5:7, Christo 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Pésaj</a:t>
            </a:r>
            <a:endParaRPr lang="en-US" dirty="0"/>
          </a:p>
          <a:p>
            <a:pPr lvl="1"/>
            <a:r>
              <a:rPr lang="en-US" dirty="0" err="1"/>
              <a:t>Todos</a:t>
            </a:r>
            <a:r>
              <a:rPr lang="en-US" dirty="0"/>
              <a:t> los que </a:t>
            </a:r>
            <a:r>
              <a:rPr lang="en-US" dirty="0" err="1"/>
              <a:t>siguen</a:t>
            </a:r>
            <a:r>
              <a:rPr lang="en-US" dirty="0"/>
              <a:t> – </a:t>
            </a:r>
            <a:r>
              <a:rPr lang="es-ES" dirty="0"/>
              <a:t>Recibe la Gracia de Dios</a:t>
            </a:r>
            <a:endParaRPr lang="en-US" dirty="0"/>
          </a:p>
          <a:p>
            <a:pPr lvl="1"/>
            <a:r>
              <a:rPr lang="en-US" dirty="0" err="1"/>
              <a:t>Lleva</a:t>
            </a:r>
            <a:r>
              <a:rPr lang="en-US" dirty="0"/>
              <a:t> la </a:t>
            </a:r>
            <a:r>
              <a:rPr lang="en-US" dirty="0" err="1"/>
              <a:t>pesada</a:t>
            </a:r>
            <a:r>
              <a:rPr lang="en-US" dirty="0"/>
              <a:t> carga
Mt 11:28-30, Jesús </a:t>
            </a:r>
            <a:r>
              <a:rPr lang="en-US" dirty="0" err="1"/>
              <a:t>ofrece</a:t>
            </a:r>
            <a:endParaRPr lang="en-US" dirty="0"/>
          </a:p>
          <a:p>
            <a:pPr lvl="2"/>
            <a:r>
              <a:rPr lang="en-US" dirty="0"/>
              <a:t>Yugo </a:t>
            </a:r>
            <a:r>
              <a:rPr lang="en-US" dirty="0" err="1"/>
              <a:t>útil</a:t>
            </a:r>
            <a:r>
              <a:rPr lang="en-US" dirty="0"/>
              <a:t>
Carga </a:t>
            </a:r>
            <a:r>
              <a:rPr lang="en-US" dirty="0" err="1"/>
              <a:t>ligera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E5564A-88A5-43FF-A06C-5CF6F226F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Nuestro</a:t>
            </a:r>
            <a:r>
              <a:rPr lang="en-US" dirty="0"/>
              <a:t>
</a:t>
            </a:r>
            <a:r>
              <a:rPr lang="en-US" dirty="0" err="1"/>
              <a:t>Pésaj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C154BB-2607-4D3B-99CF-4DD40DEE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89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/>
              <a:t>Cordero de Dios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s-ES" dirty="0"/>
              <a:t>La Visión Celestial de Juan</a:t>
            </a:r>
          </a:p>
          <a:p>
            <a:pPr lvl="1"/>
            <a:r>
              <a:rPr lang="en-US" dirty="0"/>
              <a:t>Apo 12:11, “</a:t>
            </a:r>
            <a:r>
              <a:rPr lang="es-ES" dirty="0"/>
              <a:t>Y ellos le han vencido por la sangre del Cordero, y por la palabra de su testimonio; y no han amado sus vidas hasta la muerte</a:t>
            </a:r>
            <a:r>
              <a:rPr lang="en-US" dirty="0"/>
              <a:t>.”</a:t>
            </a:r>
          </a:p>
          <a:p>
            <a:pPr lvl="1"/>
            <a:r>
              <a:rPr lang="es-ES" dirty="0"/>
              <a:t>El poder de la Sangre del Cordero</a:t>
            </a:r>
          </a:p>
          <a:p>
            <a:r>
              <a:rPr lang="en-US" dirty="0"/>
              <a:t>Dios </a:t>
            </a:r>
            <a:r>
              <a:rPr lang="en-US" dirty="0" err="1"/>
              <a:t>Pagó</a:t>
            </a:r>
            <a:r>
              <a:rPr lang="en-US" dirty="0"/>
              <a:t> El </a:t>
            </a:r>
            <a:r>
              <a:rPr lang="en-US" dirty="0" err="1"/>
              <a:t>Costo</a:t>
            </a:r>
            <a:r>
              <a:rPr lang="en-US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 err="1"/>
              <a:t>Nuestro</a:t>
            </a:r>
            <a:r>
              <a:rPr lang="en-US" dirty="0"/>
              <a:t>
</a:t>
            </a:r>
            <a:r>
              <a:rPr lang="en-US" dirty="0" err="1"/>
              <a:t>Pésaj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66956D-D42C-4812-B86D-A9F85E2D0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6256" y="6182428"/>
            <a:ext cx="859651" cy="519708"/>
          </a:xfrm>
        </p:spPr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369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</TotalTime>
  <Words>254</Words>
  <Application>Microsoft Office PowerPoint</Application>
  <PresentationFormat>On-screen Show (4:3)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Wingdings</vt:lpstr>
      <vt:lpstr>Retrospect</vt:lpstr>
      <vt:lpstr>Nombres y Títulos de Jesús El Cordero de Dios </vt:lpstr>
      <vt:lpstr>Jesús Cordero de Dios</vt:lpstr>
      <vt:lpstr>Jesús Cordero de Dios</vt:lpstr>
      <vt:lpstr>Jesús Cordero de Dios</vt:lpstr>
      <vt:lpstr>Jesús Cordero de Dios</vt:lpstr>
      <vt:lpstr>Jesús Cordero de Dios</vt:lpstr>
      <vt:lpstr>Jesús Cordero de Dios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Lamb Of God</dc:title>
  <dc:creator>Ross Ward</dc:creator>
  <cp:lastModifiedBy>Ross Ward</cp:lastModifiedBy>
  <cp:revision>27</cp:revision>
  <dcterms:created xsi:type="dcterms:W3CDTF">2021-06-03T14:59:18Z</dcterms:created>
  <dcterms:modified xsi:type="dcterms:W3CDTF">2021-08-08T14:17:04Z</dcterms:modified>
</cp:coreProperties>
</file>