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326" r:id="rId2"/>
    <p:sldId id="327" r:id="rId3"/>
    <p:sldId id="337" r:id="rId4"/>
    <p:sldId id="305" r:id="rId5"/>
    <p:sldId id="330" r:id="rId6"/>
    <p:sldId id="331" r:id="rId7"/>
    <p:sldId id="334" r:id="rId8"/>
    <p:sldId id="328" r:id="rId9"/>
    <p:sldId id="329" r:id="rId10"/>
    <p:sldId id="338" r:id="rId11"/>
    <p:sldId id="333" r:id="rId12"/>
    <p:sldId id="335" r:id="rId13"/>
    <p:sldId id="336" r:id="rId14"/>
    <p:sldId id="332" r:id="rId15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1" autoAdjust="0"/>
    <p:restoredTop sz="86400" autoAdjust="0"/>
  </p:normalViewPr>
  <p:slideViewPr>
    <p:cSldViewPr>
      <p:cViewPr varScale="1">
        <p:scale>
          <a:sx n="78" d="100"/>
          <a:sy n="78" d="100"/>
        </p:scale>
        <p:origin x="15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notesViewPr>
    <p:cSldViewPr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Jesus’ disruption of the temple activities</a:t>
            </a:r>
            <a:r>
              <a:rPr lang="en-US" baseline="0" dirty="0"/>
              <a:t> results in a confrontation with ALL the Jewish leadership – Jesus on “trail” for cleansing the Temple</a:t>
            </a:r>
          </a:p>
          <a:p>
            <a:r>
              <a:rPr lang="en-US" baseline="0" dirty="0"/>
              <a:t>Also take note we have referenced each of the Gospel writers along the way.  Each one gives a little different perspective, maybe even a different purpose in their message.  Here Matthew gives a detailed report of the Jew’s interaction with Jesus the day after he cleanses the temple.  Previously Luke gave a detailed report of Jesus as he traveled to Jerusalem.  That leaves us with a theme from each writer.  Luke – Contrasted those Jesus accepted and rejected; Matthew – how Jesus dealt with his adversaries </a:t>
            </a:r>
          </a:p>
        </p:txBody>
      </p:sp>
    </p:spTree>
    <p:extLst>
      <p:ext uri="{BB962C8B-B14F-4D97-AF65-F5344CB8AC3E}">
        <p14:creationId xmlns:p14="http://schemas.microsoft.com/office/powerpoint/2010/main" val="434604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There are two questions that the Jews cannot answer.  Jesus gives one here.  The 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nd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is at the end of his interrogation as Matthew records them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Their reasoning shows their lack of honesty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in dealing with Jesus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3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There are two questions that the Jews cannot answer.  Jesus gives one here.  The 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nd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is at the end of his interrogation as Matthew records them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Their reasoning shows their lack of honesty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in dealing with Jesus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3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Condemnation</a:t>
            </a:r>
            <a:r>
              <a:rPr lang="en-US" baseline="0" dirty="0"/>
              <a:t> of the Jews</a:t>
            </a:r>
          </a:p>
          <a:p>
            <a:r>
              <a:rPr lang="en-US" baseline="0" dirty="0"/>
              <a:t>The intention here is to review these parables at a surface level; </a:t>
            </a:r>
          </a:p>
          <a:p>
            <a:r>
              <a:rPr lang="en-US" baseline="0" dirty="0"/>
              <a:t>The Jews rejected and could have repented like the first son, but they did not. </a:t>
            </a:r>
          </a:p>
          <a:p>
            <a:r>
              <a:rPr lang="en-US" baseline="0" dirty="0"/>
              <a:t>Yet, the hated and shameful publicans and harlots are accepted.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54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Condemnation</a:t>
            </a:r>
            <a:r>
              <a:rPr lang="en-US" baseline="0" dirty="0"/>
              <a:t> of the Jews</a:t>
            </a:r>
          </a:p>
          <a:p>
            <a:r>
              <a:rPr lang="en-US" baseline="0" dirty="0"/>
              <a:t>Speaking of God’s prophets that were killed, Ref Mt 23:34-39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Kingdom taken from them and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given to another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29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parable outside the bookend of authority question, but related so Matthew includes at this time</a:t>
            </a:r>
          </a:p>
          <a:p>
            <a:r>
              <a:rPr lang="en-US" dirty="0"/>
              <a:t>Condemnation</a:t>
            </a:r>
            <a:r>
              <a:rPr lang="en-US" baseline="0" dirty="0"/>
              <a:t> of the Jews</a:t>
            </a:r>
          </a:p>
          <a:p>
            <a:r>
              <a:rPr lang="en-US" baseline="0" dirty="0"/>
              <a:t>Destruction of Jerusalem alluded to here</a:t>
            </a:r>
          </a:p>
          <a:p>
            <a:r>
              <a:rPr lang="en-US" baseline="0" dirty="0"/>
              <a:t>Not all are accepted, must meet qualifications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372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61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Jesus offered an unanswerable question;  Jews try of their own to get Jesus to stumble. </a:t>
            </a:r>
          </a:p>
          <a:p>
            <a:r>
              <a:rPr lang="en-US" baseline="0" dirty="0"/>
              <a:t>Why the solicitation of others???</a:t>
            </a:r>
          </a:p>
          <a:p>
            <a:r>
              <a:rPr lang="en-US" dirty="0"/>
              <a:t>Are they protecting themselves?</a:t>
            </a:r>
            <a:r>
              <a:rPr lang="en-US" baseline="0" dirty="0"/>
              <a:t>  Saving face?  Do they think they could not approach Jesus any more because they were known and called out already?</a:t>
            </a:r>
          </a:p>
          <a:p>
            <a:r>
              <a:rPr lang="en-US" baseline="0" dirty="0"/>
              <a:t>Is there any hint of sincerity in these that ask questions? Are they put up to it by the Leadership?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144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Question by Jesus silences</a:t>
            </a:r>
            <a:r>
              <a:rPr lang="en-US" baseline="0" dirty="0"/>
              <a:t> the Jews</a:t>
            </a:r>
          </a:p>
          <a:p>
            <a:r>
              <a:rPr lang="en-US" baseline="0" dirty="0"/>
              <a:t>It is truly a difficult questions and it get right at the Deity and authority of Jesus.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03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had to infuriate the Jews.  They were the “wise” ones, the leaders, the righteous;</a:t>
            </a:r>
            <a:r>
              <a:rPr lang="en-US" baseline="0" dirty="0"/>
              <a:t> and here Jesus is entangling them and leaving them speechless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620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good lesson</a:t>
            </a:r>
            <a:r>
              <a:rPr lang="en-US" baseline="0" dirty="0"/>
              <a:t> on dealing with Adversaries and challenges; remember Jesus whaled over Jerusalem as he approached; Lk 19:41</a:t>
            </a:r>
          </a:p>
          <a:p>
            <a:r>
              <a:rPr lang="en-US" dirty="0"/>
              <a:t>Like Nathanial to David.  Thou are the one!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263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Parables</a:t>
            </a:r>
          </a:p>
          <a:p>
            <a:r>
              <a:rPr lang="en-US" dirty="0"/>
              <a:t>The 2 sons; we must repent and do his will; </a:t>
            </a:r>
          </a:p>
          <a:p>
            <a:r>
              <a:rPr lang="en-US" dirty="0"/>
              <a:t>Wicked manager; we must produce fruit</a:t>
            </a:r>
          </a:p>
          <a:p>
            <a:r>
              <a:rPr lang="en-US" dirty="0"/>
              <a:t>The marriage feast; guest</a:t>
            </a:r>
            <a:r>
              <a:rPr lang="en-US" baseline="0" dirty="0"/>
              <a:t> not prepared</a:t>
            </a:r>
          </a:p>
          <a:p>
            <a:endParaRPr lang="en-US" baseline="0" dirty="0"/>
          </a:p>
          <a:p>
            <a:r>
              <a:rPr lang="en-US" baseline="0" dirty="0"/>
              <a:t>David called Jesus Lord Do YOU?  Then we must do as the Lord says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84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8503920" cy="47244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 b="1"/>
            </a:lvl1pPr>
            <a:lvl2pPr marL="342900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800100" indent="-338138">
              <a:buClr>
                <a:schemeClr val="tx1"/>
              </a:buClr>
              <a:buSzPct val="65000"/>
              <a:buFont typeface="Wingdings" panose="05000000000000000000" pitchFamily="2" charset="2"/>
              <a:buChar char="q"/>
              <a:defRPr sz="2800"/>
            </a:lvl3pPr>
            <a:lvl4pPr marL="1028700" indent="-228600"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9144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2209800"/>
            <a:ext cx="4727448" cy="41148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254959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1923288"/>
            <a:ext cx="4727448" cy="4401312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6858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524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219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313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91203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7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551237"/>
            <a:ext cx="3276600" cy="2697163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1000"/>
              </a:spcAft>
              <a:buNone/>
              <a:defRPr sz="30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76200"/>
            <a:ext cx="9144000" cy="67056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600" b="1"/>
            </a:lvl1pPr>
            <a:lvl2pPr marL="354013" indent="-354013">
              <a:buFont typeface="Wingdings" panose="05000000000000000000" pitchFamily="2" charset="2"/>
              <a:buChar char="Ø"/>
              <a:defRPr sz="3200" b="1"/>
            </a:lvl2pPr>
            <a:lvl3pPr marL="687388" indent="-338138">
              <a:defRPr sz="28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400"/>
            </a:lvl4pPr>
            <a:lvl5pPr marL="1317625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ic Donk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7342" y="609600"/>
            <a:ext cx="3239258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66995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61944" y="685799"/>
            <a:ext cx="5782056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200" b="1"/>
            </a:lvl1pPr>
            <a:lvl2pPr marL="354013" indent="-354013">
              <a:buFont typeface="Wingdings" panose="05000000000000000000" pitchFamily="2" charset="2"/>
              <a:buChar char="v"/>
              <a:defRPr sz="3200" b="1"/>
            </a:lvl2pPr>
            <a:lvl3pPr marL="687388" indent="-338138">
              <a:buFont typeface="Wingdings" panose="05000000000000000000" pitchFamily="2" charset="2"/>
              <a:buChar char="Ø"/>
              <a:defRPr sz="2800" b="1"/>
            </a:lvl3pPr>
            <a:lvl4pPr marL="1031875" indent="-336550">
              <a:buSzPct val="70000"/>
              <a:defRPr sz="2800"/>
            </a:lvl4pPr>
            <a:lvl5pPr marL="1258888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-1143000" y="3196094"/>
            <a:ext cx="3239258" cy="3651281"/>
          </a:xfrm>
          <a:prstGeom prst="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66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1" r:id="rId3"/>
    <p:sldLayoutId id="2147483672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3" r:id="rId10"/>
    <p:sldLayoutId id="2147483670" r:id="rId11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Week</a:t>
            </a:r>
            <a:br>
              <a:rPr lang="en-US" dirty="0"/>
            </a:br>
            <a:r>
              <a:rPr lang="en-US" dirty="0"/>
              <a:t>Attempts to Entangle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Tuesday</a:t>
            </a:r>
          </a:p>
          <a:p>
            <a:r>
              <a:rPr lang="en-US" dirty="0"/>
              <a:t>Authority Challenged</a:t>
            </a:r>
          </a:p>
          <a:p>
            <a:r>
              <a:rPr lang="en-US" dirty="0"/>
              <a:t>Mt 21:23-22:46</a:t>
            </a:r>
          </a:p>
        </p:txBody>
      </p:sp>
    </p:spTree>
    <p:extLst>
      <p:ext uri="{BB962C8B-B14F-4D97-AF65-F5344CB8AC3E}">
        <p14:creationId xmlns:p14="http://schemas.microsoft.com/office/powerpoint/2010/main" val="1661533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 Returns to the Cleansed Temple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/>
              <a:t>Jesus Interrogated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Mt 21:23-27, By What Authority?</a:t>
            </a:r>
          </a:p>
          <a:p>
            <a:pPr lvl="1"/>
            <a:r>
              <a:rPr lang="en-US" dirty="0"/>
              <a:t>Jesus had Cleansed the Temple</a:t>
            </a:r>
          </a:p>
          <a:p>
            <a:pPr lvl="2"/>
            <a:r>
              <a:rPr lang="en-US" dirty="0"/>
              <a:t>Ran the money changers and merchants out</a:t>
            </a:r>
          </a:p>
          <a:p>
            <a:pPr lvl="1"/>
            <a:r>
              <a:rPr lang="en-US" dirty="0"/>
              <a:t>Jew’s Elite Hierarchy</a:t>
            </a:r>
          </a:p>
          <a:p>
            <a:pPr lvl="2"/>
            <a:r>
              <a:rPr lang="en-US" dirty="0"/>
              <a:t>Lk 20:1, Chief priests, Scribes, and Elders</a:t>
            </a:r>
          </a:p>
        </p:txBody>
      </p:sp>
    </p:spTree>
    <p:extLst>
      <p:ext uri="{BB962C8B-B14F-4D97-AF65-F5344CB8AC3E}">
        <p14:creationId xmlns:p14="http://schemas.microsoft.com/office/powerpoint/2010/main" val="1743377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 Returns to the Cleansed Temple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Jesus Answers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Mt 21:23-27, By What Authority?</a:t>
            </a:r>
          </a:p>
          <a:p>
            <a:pPr lvl="1"/>
            <a:r>
              <a:rPr lang="en-US" dirty="0"/>
              <a:t>Jesus Answers </a:t>
            </a:r>
          </a:p>
          <a:p>
            <a:pPr lvl="2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Question: </a:t>
            </a:r>
          </a:p>
          <a:p>
            <a:pPr lvl="3"/>
            <a:r>
              <a:rPr lang="en-US" dirty="0"/>
              <a:t>Mt 21:25, Baptism of John: Of heaven or men?</a:t>
            </a:r>
          </a:p>
          <a:p>
            <a:pPr lvl="4"/>
            <a:r>
              <a:rPr lang="en-US" dirty="0"/>
              <a:t>They “Reasoned”</a:t>
            </a:r>
          </a:p>
          <a:p>
            <a:pPr lvl="2"/>
            <a:r>
              <a:rPr lang="en-US" dirty="0"/>
              <a:t>The Rejected Stone</a:t>
            </a:r>
          </a:p>
          <a:p>
            <a:pPr lvl="3"/>
            <a:r>
              <a:rPr lang="en-US" dirty="0"/>
              <a:t>Mt 21:42-44, The Head of Corner</a:t>
            </a:r>
          </a:p>
          <a:p>
            <a:pPr lvl="2"/>
            <a:r>
              <a:rPr lang="en-US" dirty="0"/>
              <a:t>3 Parables</a:t>
            </a:r>
          </a:p>
          <a:p>
            <a:pPr lvl="3"/>
            <a:r>
              <a:rPr lang="en-US" dirty="0"/>
              <a:t>Mt 21:28-22:14</a:t>
            </a:r>
          </a:p>
          <a:p>
            <a:pPr lvl="2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Question</a:t>
            </a:r>
          </a:p>
          <a:p>
            <a:pPr lvl="3"/>
            <a:r>
              <a:rPr lang="en-US" dirty="0"/>
              <a:t>Mt 22:41-46, How does David call him Lord?</a:t>
            </a:r>
          </a:p>
        </p:txBody>
      </p:sp>
    </p:spTree>
    <p:extLst>
      <p:ext uri="{BB962C8B-B14F-4D97-AF65-F5344CB8AC3E}">
        <p14:creationId xmlns:p14="http://schemas.microsoft.com/office/powerpoint/2010/main" val="195657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 Returns to the Cleansed Temple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Jesus </a:t>
            </a:r>
          </a:p>
          <a:p>
            <a:r>
              <a:rPr lang="en-US" dirty="0"/>
              <a:t>3 - Parables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Mt 21:28-32, Parable of the 2 Sons</a:t>
            </a:r>
          </a:p>
          <a:p>
            <a:pPr lvl="1"/>
            <a:r>
              <a:rPr lang="en-US" dirty="0"/>
              <a:t>Vs. 29, One said would not go but did</a:t>
            </a:r>
          </a:p>
          <a:p>
            <a:pPr lvl="1"/>
            <a:r>
              <a:rPr lang="en-US" dirty="0"/>
              <a:t>Vs. 30, Other said he would go but did not</a:t>
            </a:r>
          </a:p>
          <a:p>
            <a:pPr lvl="1"/>
            <a:r>
              <a:rPr lang="en-US" dirty="0"/>
              <a:t>Vs. 32, Jews did not believe John, nor did they repent</a:t>
            </a:r>
          </a:p>
          <a:p>
            <a:pPr lvl="2"/>
            <a:r>
              <a:rPr lang="en-US" dirty="0"/>
              <a:t>Analogous to the first condition except they did not repent</a:t>
            </a:r>
          </a:p>
          <a:p>
            <a:pPr lvl="2"/>
            <a:r>
              <a:rPr lang="en-US" dirty="0"/>
              <a:t>The publicans and the harlots believed John</a:t>
            </a:r>
          </a:p>
          <a:p>
            <a:pPr lvl="3"/>
            <a:r>
              <a:rPr lang="en-US" dirty="0"/>
              <a:t>Would they follow through on their belief or fail as the 2</a:t>
            </a:r>
            <a:r>
              <a:rPr lang="en-US" baseline="30000" dirty="0"/>
              <a:t>nd</a:t>
            </a:r>
            <a:r>
              <a:rPr lang="en-US" dirty="0"/>
              <a:t> son did?</a:t>
            </a:r>
          </a:p>
        </p:txBody>
      </p:sp>
    </p:spTree>
    <p:extLst>
      <p:ext uri="{BB962C8B-B14F-4D97-AF65-F5344CB8AC3E}">
        <p14:creationId xmlns:p14="http://schemas.microsoft.com/office/powerpoint/2010/main" val="78024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066799"/>
            <a:ext cx="3048000" cy="1981201"/>
          </a:xfrm>
        </p:spPr>
        <p:txBody>
          <a:bodyPr/>
          <a:lstStyle/>
          <a:p>
            <a:r>
              <a:rPr lang="en-US" dirty="0"/>
              <a:t>Jesus Returns to the Cleansed Temple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551237"/>
            <a:ext cx="3276600" cy="2697163"/>
          </a:xfrm>
        </p:spPr>
        <p:txBody>
          <a:bodyPr/>
          <a:lstStyle/>
          <a:p>
            <a:r>
              <a:rPr lang="en-US" dirty="0"/>
              <a:t>Jesus </a:t>
            </a:r>
          </a:p>
          <a:p>
            <a:r>
              <a:rPr lang="en-US" dirty="0"/>
              <a:t>3 - Parables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Mt 21:33-46, Parable of the Wicked Manager</a:t>
            </a:r>
          </a:p>
          <a:p>
            <a:pPr lvl="1"/>
            <a:r>
              <a:rPr lang="en-US" dirty="0"/>
              <a:t>Vs. 33, Owner turns vineyard over to a Manager</a:t>
            </a:r>
          </a:p>
          <a:p>
            <a:pPr lvl="2"/>
            <a:r>
              <a:rPr lang="en-US" dirty="0"/>
              <a:t>Jews</a:t>
            </a:r>
          </a:p>
          <a:p>
            <a:pPr lvl="1"/>
            <a:r>
              <a:rPr lang="en-US" dirty="0"/>
              <a:t>Vs. 34-36, Servants sent to receive of harvest</a:t>
            </a:r>
          </a:p>
          <a:p>
            <a:pPr lvl="2"/>
            <a:r>
              <a:rPr lang="en-US" dirty="0"/>
              <a:t>They were beat, killed, and stoned</a:t>
            </a:r>
          </a:p>
          <a:p>
            <a:pPr lvl="2"/>
            <a:r>
              <a:rPr lang="en-US" dirty="0"/>
              <a:t>Prophets</a:t>
            </a:r>
          </a:p>
          <a:p>
            <a:pPr lvl="1"/>
            <a:r>
              <a:rPr lang="en-US" dirty="0"/>
              <a:t>Vs. 37-39, His son is sent and killed also</a:t>
            </a:r>
          </a:p>
          <a:p>
            <a:pPr lvl="2"/>
            <a:r>
              <a:rPr lang="en-US" dirty="0"/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3246052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 Returns to the Cleansed Temple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Jesus </a:t>
            </a:r>
          </a:p>
          <a:p>
            <a:r>
              <a:rPr lang="en-US" dirty="0"/>
              <a:t>3 - Parables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Mt 22:1-14, Marriage of Kings’ Son</a:t>
            </a:r>
          </a:p>
          <a:p>
            <a:pPr lvl="1"/>
            <a:r>
              <a:rPr lang="en-US" dirty="0"/>
              <a:t>Vs. 1-6, Servants Invite The Guest</a:t>
            </a:r>
          </a:p>
          <a:p>
            <a:pPr lvl="2"/>
            <a:r>
              <a:rPr lang="en-US" dirty="0"/>
              <a:t>Guest are the nation of Israel</a:t>
            </a:r>
          </a:p>
          <a:p>
            <a:pPr lvl="3"/>
            <a:r>
              <a:rPr lang="en-US" dirty="0"/>
              <a:t>They would not come</a:t>
            </a:r>
          </a:p>
          <a:p>
            <a:pPr lvl="2"/>
            <a:r>
              <a:rPr lang="en-US" dirty="0"/>
              <a:t>Other servants are sent</a:t>
            </a:r>
          </a:p>
          <a:p>
            <a:pPr lvl="3"/>
            <a:r>
              <a:rPr lang="en-US" dirty="0"/>
              <a:t>Making a better sells pitch!!</a:t>
            </a:r>
          </a:p>
          <a:p>
            <a:pPr lvl="1"/>
            <a:r>
              <a:rPr lang="en-US" dirty="0"/>
              <a:t>Vs. 7-9, King’s Response</a:t>
            </a:r>
          </a:p>
          <a:p>
            <a:pPr lvl="1"/>
            <a:r>
              <a:rPr lang="en-US" dirty="0"/>
              <a:t>Vs. 9-10, New Guest are Invited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89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Jesus Returns to the Cleansed Temple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Jesus </a:t>
            </a:r>
          </a:p>
          <a:p>
            <a:r>
              <a:rPr lang="en-US" dirty="0"/>
              <a:t>3 - Parables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Lessons:</a:t>
            </a:r>
          </a:p>
          <a:p>
            <a:pPr lvl="1"/>
            <a:r>
              <a:rPr lang="en-US" dirty="0"/>
              <a:t>Jesus is Still Teaching His Adversaries</a:t>
            </a:r>
          </a:p>
          <a:p>
            <a:pPr lvl="1"/>
            <a:r>
              <a:rPr lang="en-US" dirty="0"/>
              <a:t>Jews Reject Jesus</a:t>
            </a:r>
          </a:p>
          <a:p>
            <a:pPr lvl="1"/>
            <a:r>
              <a:rPr lang="en-US" dirty="0"/>
              <a:t>Jews Want the Kingdom for their Own</a:t>
            </a:r>
          </a:p>
          <a:p>
            <a:pPr lvl="1"/>
            <a:r>
              <a:rPr lang="en-US" dirty="0"/>
              <a:t>Prophecy of Jesus’ Death</a:t>
            </a:r>
          </a:p>
          <a:p>
            <a:pPr lvl="1"/>
            <a:r>
              <a:rPr lang="en-US" dirty="0"/>
              <a:t>God’s response</a:t>
            </a:r>
          </a:p>
          <a:p>
            <a:pPr lvl="2"/>
            <a:r>
              <a:rPr lang="en-US" dirty="0"/>
              <a:t>Rejects Jews</a:t>
            </a:r>
          </a:p>
          <a:p>
            <a:pPr lvl="3"/>
            <a:r>
              <a:rPr lang="en-US" dirty="0"/>
              <a:t>Prophecy: Destroy them and “their city”</a:t>
            </a:r>
          </a:p>
          <a:p>
            <a:pPr lvl="2"/>
            <a:r>
              <a:rPr lang="en-US" dirty="0"/>
              <a:t>Invites New Citizens </a:t>
            </a:r>
          </a:p>
        </p:txBody>
      </p:sp>
    </p:spTree>
    <p:extLst>
      <p:ext uri="{BB962C8B-B14F-4D97-AF65-F5344CB8AC3E}">
        <p14:creationId xmlns:p14="http://schemas.microsoft.com/office/powerpoint/2010/main" val="559318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Returns to the Cleansed Temple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Jesus Further Interrogated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Jew’s Trick Questions</a:t>
            </a:r>
          </a:p>
          <a:p>
            <a:pPr lvl="1"/>
            <a:r>
              <a:rPr lang="en-US" dirty="0"/>
              <a:t>They solicit others to ask Jesus questions</a:t>
            </a:r>
          </a:p>
          <a:p>
            <a:pPr lvl="1"/>
            <a:r>
              <a:rPr lang="en-US" dirty="0"/>
              <a:t>Mt 22:16-22, Herodian’s</a:t>
            </a:r>
            <a:r>
              <a:rPr lang="en-US" u="sng" dirty="0"/>
              <a:t> </a:t>
            </a:r>
            <a:r>
              <a:rPr lang="en-US" dirty="0"/>
              <a:t>ask about Roman Taxes</a:t>
            </a:r>
          </a:p>
          <a:p>
            <a:pPr lvl="1"/>
            <a:r>
              <a:rPr lang="en-US" dirty="0"/>
              <a:t>Mt 22:23-33, Sadducees on the Resurrection</a:t>
            </a:r>
          </a:p>
          <a:p>
            <a:pPr lvl="1"/>
            <a:r>
              <a:rPr lang="en-US" dirty="0"/>
              <a:t>Mt 22:34-40, Lawyer on the Greatest Command </a:t>
            </a:r>
          </a:p>
        </p:txBody>
      </p:sp>
    </p:spTree>
    <p:extLst>
      <p:ext uri="{BB962C8B-B14F-4D97-AF65-F5344CB8AC3E}">
        <p14:creationId xmlns:p14="http://schemas.microsoft.com/office/powerpoint/2010/main" val="80533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Returns to the Cleansed Temple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Jesus’ 2</a:t>
            </a:r>
            <a:r>
              <a:rPr lang="en-US" baseline="30000" dirty="0"/>
              <a:t>nd</a:t>
            </a:r>
            <a:r>
              <a:rPr lang="en-US" dirty="0"/>
              <a:t>  Question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Jesus’ Second Question</a:t>
            </a:r>
          </a:p>
          <a:p>
            <a:pPr lvl="1"/>
            <a:r>
              <a:rPr lang="en-US" dirty="0"/>
              <a:t>Mt 22:41-46, Christ, How then doth David in spirit call him Lord?</a:t>
            </a:r>
          </a:p>
          <a:p>
            <a:pPr lvl="2"/>
            <a:r>
              <a:rPr lang="en-US" dirty="0"/>
              <a:t>Bookends of these Teachings</a:t>
            </a:r>
          </a:p>
        </p:txBody>
      </p:sp>
    </p:spTree>
    <p:extLst>
      <p:ext uri="{BB962C8B-B14F-4D97-AF65-F5344CB8AC3E}">
        <p14:creationId xmlns:p14="http://schemas.microsoft.com/office/powerpoint/2010/main" val="3600932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222157-3209-4BB3-918A-2F3CD0DCE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D8609876-5CF0-406A-AD43-1C2E812E1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729" y="862914"/>
            <a:ext cx="930136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73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King has been Rejected</a:t>
            </a:r>
          </a:p>
          <a:p>
            <a:pPr lvl="1"/>
            <a:r>
              <a:rPr lang="en-US" dirty="0"/>
              <a:t>Jews Rejection</a:t>
            </a:r>
          </a:p>
          <a:p>
            <a:pPr lvl="2"/>
            <a:r>
              <a:rPr lang="en-US" dirty="0"/>
              <a:t>Dishonesty in the Jews in answering Question about John </a:t>
            </a:r>
          </a:p>
          <a:p>
            <a:pPr lvl="2"/>
            <a:r>
              <a:rPr lang="en-US" dirty="0"/>
              <a:t>Dishonesty in Jews trying to entrap Jesus</a:t>
            </a:r>
          </a:p>
          <a:p>
            <a:pPr lvl="3"/>
            <a:r>
              <a:rPr lang="en-US" dirty="0"/>
              <a:t>Jews could/would not answer either of Jesus’ Question</a:t>
            </a:r>
          </a:p>
          <a:p>
            <a:pPr lvl="2"/>
            <a:r>
              <a:rPr lang="en-US" dirty="0"/>
              <a:t>Abused and Killed the Prophets of God</a:t>
            </a:r>
          </a:p>
          <a:p>
            <a:pPr lvl="2"/>
            <a:r>
              <a:rPr lang="en-US" dirty="0"/>
              <a:t>Want Kingdom for their Own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Jesus Interrogated</a:t>
            </a:r>
          </a:p>
        </p:txBody>
      </p:sp>
    </p:spTree>
    <p:extLst>
      <p:ext uri="{BB962C8B-B14F-4D97-AF65-F5344CB8AC3E}">
        <p14:creationId xmlns:p14="http://schemas.microsoft.com/office/powerpoint/2010/main" val="60707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8503920" cy="4724400"/>
          </a:xfrm>
        </p:spPr>
        <p:txBody>
          <a:bodyPr>
            <a:normAutofit/>
          </a:bodyPr>
          <a:lstStyle/>
          <a:p>
            <a:r>
              <a:rPr lang="en-US" dirty="0"/>
              <a:t>The King has been Rejected</a:t>
            </a:r>
          </a:p>
          <a:p>
            <a:pPr lvl="1"/>
            <a:r>
              <a:rPr lang="en-US" dirty="0"/>
              <a:t>How Jesus Deals With Confrontation</a:t>
            </a:r>
          </a:p>
          <a:p>
            <a:pPr lvl="2"/>
            <a:r>
              <a:rPr lang="en-US" dirty="0"/>
              <a:t>3 Parables “Call Out” The Jews Leaders</a:t>
            </a:r>
          </a:p>
          <a:p>
            <a:pPr lvl="2"/>
            <a:r>
              <a:rPr lang="en-US" dirty="0"/>
              <a:t>Jesus Answers 3 Questions Meant To Entrap Him</a:t>
            </a:r>
          </a:p>
          <a:p>
            <a:pPr lvl="2"/>
            <a:r>
              <a:rPr lang="en-US" dirty="0"/>
              <a:t>Jesus Still Trying To Convince The Jews</a:t>
            </a:r>
          </a:p>
          <a:p>
            <a:pPr lvl="3"/>
            <a:r>
              <a:rPr lang="en-US" dirty="0"/>
              <a:t>This will change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dirty="0"/>
              <a:t>Jesus Interrogated</a:t>
            </a:r>
          </a:p>
        </p:txBody>
      </p:sp>
    </p:spTree>
    <p:extLst>
      <p:ext uri="{BB962C8B-B14F-4D97-AF65-F5344CB8AC3E}">
        <p14:creationId xmlns:p14="http://schemas.microsoft.com/office/powerpoint/2010/main" val="2315771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8503920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King has been Rejected</a:t>
            </a:r>
          </a:p>
          <a:p>
            <a:pPr lvl="1"/>
            <a:r>
              <a:rPr lang="en-US" dirty="0"/>
              <a:t>Jesus – “Turn or Burn”</a:t>
            </a:r>
          </a:p>
          <a:p>
            <a:pPr lvl="2"/>
            <a:r>
              <a:rPr lang="en-US" dirty="0"/>
              <a:t>Mt 21:31, Publicans and Harlots enter before them</a:t>
            </a:r>
          </a:p>
          <a:p>
            <a:pPr lvl="2"/>
            <a:r>
              <a:rPr lang="en-US" dirty="0"/>
              <a:t>Mt 21:41, miserably destroy those miserable men</a:t>
            </a:r>
          </a:p>
          <a:p>
            <a:pPr lvl="2"/>
            <a:r>
              <a:rPr lang="en-US" dirty="0"/>
              <a:t>Mt 21:44, will be ground into powder </a:t>
            </a:r>
          </a:p>
          <a:p>
            <a:pPr lvl="2"/>
            <a:r>
              <a:rPr lang="en-US" dirty="0"/>
              <a:t>Mt 22:7, destroyed those murderers, and burned up their city</a:t>
            </a:r>
          </a:p>
          <a:p>
            <a:pPr lvl="2"/>
            <a:r>
              <a:rPr lang="en-US" dirty="0"/>
              <a:t>Mt 23:38, House is left to you desolate 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dirty="0"/>
              <a:t>Jesus Interrogated</a:t>
            </a:r>
          </a:p>
        </p:txBody>
      </p:sp>
    </p:spTree>
    <p:extLst>
      <p:ext uri="{BB962C8B-B14F-4D97-AF65-F5344CB8AC3E}">
        <p14:creationId xmlns:p14="http://schemas.microsoft.com/office/powerpoint/2010/main" val="4173422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 for Us</a:t>
            </a:r>
          </a:p>
          <a:p>
            <a:pPr lvl="1"/>
            <a:r>
              <a:rPr lang="en-US" dirty="0"/>
              <a:t>Be Wise When We Teach Others</a:t>
            </a:r>
          </a:p>
          <a:p>
            <a:pPr lvl="2"/>
            <a:r>
              <a:rPr lang="en-US" dirty="0"/>
              <a:t>We can be assertive yet gentle in dealing with our adversaries and the lost</a:t>
            </a:r>
          </a:p>
          <a:p>
            <a:pPr lvl="1"/>
            <a:r>
              <a:rPr lang="en-US" dirty="0"/>
              <a:t>We Must Repent And Do His Will</a:t>
            </a:r>
          </a:p>
          <a:p>
            <a:pPr lvl="1"/>
            <a:r>
              <a:rPr lang="en-US" dirty="0"/>
              <a:t>We Must Produce Fruit</a:t>
            </a:r>
          </a:p>
          <a:p>
            <a:pPr lvl="1"/>
            <a:r>
              <a:rPr lang="en-US" dirty="0"/>
              <a:t>All Are Invited </a:t>
            </a:r>
          </a:p>
          <a:p>
            <a:pPr lvl="2"/>
            <a:r>
              <a:rPr lang="en-US" dirty="0"/>
              <a:t>We must still meet expectations</a:t>
            </a:r>
          </a:p>
          <a:p>
            <a:pPr lvl="1"/>
            <a:r>
              <a:rPr lang="en-US" dirty="0"/>
              <a:t>Do You Call Jesus Lord?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Jesus Interrogated</a:t>
            </a:r>
          </a:p>
        </p:txBody>
      </p:sp>
    </p:spTree>
    <p:extLst>
      <p:ext uri="{BB962C8B-B14F-4D97-AF65-F5344CB8AC3E}">
        <p14:creationId xmlns:p14="http://schemas.microsoft.com/office/powerpoint/2010/main" val="3973459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3583</TotalTime>
  <Words>1158</Words>
  <Application>Microsoft Office PowerPoint</Application>
  <PresentationFormat>On-screen Show (4:3)</PresentationFormat>
  <Paragraphs>158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Jesus’ Last Week Attempts to Entangle</vt:lpstr>
      <vt:lpstr>Jesus Returns to the Cleansed Temple</vt:lpstr>
      <vt:lpstr>Jesus Returns to the Cleansed Temple</vt:lpstr>
      <vt:lpstr>Jesus Returns to the Cleansed Temple</vt:lpstr>
      <vt:lpstr>Jesus Returns to the Cleansed Temple</vt:lpstr>
      <vt:lpstr>Jesus Returns to the Cleansed Temple</vt:lpstr>
      <vt:lpstr>Jesus Returns to the Cleansed Temple</vt:lpstr>
      <vt:lpstr>Jesus Returns to the Cleansed Temple</vt:lpstr>
      <vt:lpstr>Jesus Returns to the Cleansed Temple</vt:lpstr>
      <vt:lpstr>PowerPoint Presentation</vt:lpstr>
      <vt:lpstr>Jesus Interrogated</vt:lpstr>
      <vt:lpstr>Jesus Interrogated</vt:lpstr>
      <vt:lpstr>Jesus Interrogated</vt:lpstr>
      <vt:lpstr>Jesus Interrogated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444</cp:revision>
  <dcterms:created xsi:type="dcterms:W3CDTF">1998-07-07T15:18:40Z</dcterms:created>
  <dcterms:modified xsi:type="dcterms:W3CDTF">2021-08-22T13:36:16Z</dcterms:modified>
</cp:coreProperties>
</file>