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4" r:id="rId6"/>
    <p:sldId id="266" r:id="rId7"/>
    <p:sldId id="267" r:id="rId8"/>
    <p:sldId id="268" r:id="rId9"/>
    <p:sldId id="269" r:id="rId10"/>
    <p:sldId id="270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72" autoAdjust="0"/>
  </p:normalViewPr>
  <p:slideViewPr>
    <p:cSldViewPr>
      <p:cViewPr varScale="1">
        <p:scale>
          <a:sx n="84" d="100"/>
          <a:sy n="84" d="100"/>
        </p:scale>
        <p:origin x="61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59F6A-68DF-466C-B737-53544750293B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2D685-9481-4D6E-8B2A-1F86D0982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4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Hoping he would pick one that they were really good at, a chance to show pride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90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67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Expound upon how to love others, </a:t>
            </a:r>
          </a:p>
          <a:p>
            <a:r>
              <a:rPr lang="en-US" dirty="0"/>
              <a:t>Ridicule, mockery, putting down to promote 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4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good we do gets us into heaven? No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it is the mercy and grace of God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it is the bad that we do keeps us out of heaven</a:t>
            </a:r>
          </a:p>
          <a:p>
            <a:endParaRPr lang="en-US" dirty="0"/>
          </a:p>
          <a:p>
            <a:r>
              <a:rPr lang="en-US" dirty="0"/>
              <a:t>Fulfill God’s will; not minimize our work; don’t be</a:t>
            </a:r>
            <a:r>
              <a:rPr lang="en-US" baseline="0" dirty="0"/>
              <a:t> a </a:t>
            </a:r>
            <a:r>
              <a:rPr lang="en-US" dirty="0"/>
              <a:t>minimalist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7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6000" b="1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/>
              <a:t>Click to edit Master subtitle style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0230B50-8F89-4C36-BF49-BD77ABC2A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" y="1905000"/>
            <a:ext cx="3088621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 anchor="ctr">
            <a:normAutofit/>
          </a:bodyPr>
          <a:lstStyle>
            <a:lvl1pPr>
              <a:defRPr sz="4800"/>
            </a:lvl1pPr>
            <a:extLst/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>
            <a:lvl1pPr marL="461963" indent="-461963">
              <a:defRPr sz="3600" b="1"/>
            </a:lvl1pPr>
            <a:lvl2pPr marL="914400" indent="-455613">
              <a:defRPr sz="3200" b="1"/>
            </a:lvl2pPr>
            <a:lvl3pPr marL="1258888" indent="-346075">
              <a:defRPr sz="2800" b="1"/>
            </a:lvl3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379" y="0"/>
            <a:ext cx="2916621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dirty="0"/>
              <a:t>Click to edit Master title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/>
          <a:lstStyle/>
          <a:p>
            <a:r>
              <a:rPr lang="en-US"/>
              <a:t>Which is the Greatest Command?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>
            <a:normAutofit/>
          </a:bodyPr>
          <a:lstStyle/>
          <a:p>
            <a:r>
              <a:rPr lang="en-US" dirty="0"/>
              <a:t>Mt 22:34-40</a:t>
            </a:r>
          </a:p>
        </p:txBody>
      </p:sp>
    </p:spTree>
    <p:extLst>
      <p:ext uri="{BB962C8B-B14F-4D97-AF65-F5344CB8AC3E}">
        <p14:creationId xmlns:p14="http://schemas.microsoft.com/office/powerpoint/2010/main" val="354985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>
            <a:normAutofit/>
          </a:bodyPr>
          <a:lstStyle/>
          <a:p>
            <a:r>
              <a:rPr lang="en-US" dirty="0"/>
              <a:t>Question to Entrap Jesus</a:t>
            </a:r>
          </a:p>
          <a:p>
            <a:pPr lvl="1"/>
            <a:r>
              <a:rPr lang="en-US" dirty="0"/>
              <a:t>The Question was Challenging</a:t>
            </a:r>
          </a:p>
          <a:p>
            <a:pPr lvl="2"/>
            <a:r>
              <a:rPr lang="en-US" dirty="0"/>
              <a:t>600+ Laws </a:t>
            </a:r>
          </a:p>
          <a:p>
            <a:pPr lvl="1"/>
            <a:r>
              <a:rPr lang="en-US" dirty="0"/>
              <a:t>Simplify or Prioritize God’s Laws</a:t>
            </a:r>
          </a:p>
          <a:p>
            <a:r>
              <a:rPr lang="en-US" dirty="0"/>
              <a:t>Jesus Taught the Ultimate Answer</a:t>
            </a:r>
          </a:p>
          <a:p>
            <a:pPr lvl="1"/>
            <a:r>
              <a:rPr lang="en-US" dirty="0"/>
              <a:t>Answer was much deeper than anyone would expect</a:t>
            </a:r>
          </a:p>
          <a:p>
            <a:pPr lvl="1"/>
            <a:r>
              <a:rPr lang="en-US" dirty="0"/>
              <a:t>Mt 22:46, Silenced His Adversaries </a:t>
            </a:r>
          </a:p>
        </p:txBody>
      </p:sp>
    </p:spTree>
    <p:extLst>
      <p:ext uri="{BB962C8B-B14F-4D97-AF65-F5344CB8AC3E}">
        <p14:creationId xmlns:p14="http://schemas.microsoft.com/office/powerpoint/2010/main" val="168992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/>
          <a:p>
            <a:r>
              <a:rPr lang="en-US" dirty="0"/>
              <a:t>Greatest</a:t>
            </a:r>
          </a:p>
          <a:p>
            <a:pPr lvl="1"/>
            <a:r>
              <a:rPr lang="en-US" dirty="0"/>
              <a:t>Better – Foremost</a:t>
            </a:r>
          </a:p>
          <a:p>
            <a:r>
              <a:rPr lang="en-US" dirty="0"/>
              <a:t>Jesus points to KEY principles behind all law </a:t>
            </a:r>
          </a:p>
          <a:p>
            <a:pPr lvl="1"/>
            <a:r>
              <a:rPr lang="en-US" dirty="0"/>
              <a:t>LOVE for God</a:t>
            </a:r>
          </a:p>
          <a:p>
            <a:pPr lvl="1"/>
            <a:r>
              <a:rPr lang="en-US" dirty="0"/>
              <a:t>LOVE for Neighbor</a:t>
            </a:r>
          </a:p>
        </p:txBody>
      </p:sp>
    </p:spTree>
    <p:extLst>
      <p:ext uri="{BB962C8B-B14F-4D97-AF65-F5344CB8AC3E}">
        <p14:creationId xmlns:p14="http://schemas.microsoft.com/office/powerpoint/2010/main" val="97253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/>
          <a:lstStyle/>
          <a:p>
            <a:r>
              <a:rPr lang="en-US" dirty="0"/>
              <a:t>Jesus’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>
            <a:normAutofit/>
          </a:bodyPr>
          <a:lstStyle/>
          <a:p>
            <a:r>
              <a:rPr lang="en-US" dirty="0"/>
              <a:t>A Frequently Stated Principle</a:t>
            </a:r>
          </a:p>
          <a:p>
            <a:pPr lvl="1"/>
            <a:r>
              <a:rPr lang="en-US" dirty="0"/>
              <a:t>Deut 6:4-5, “Thou shall love the LORD thy God with all thy heart, with all thy soul, and with all thy might.”</a:t>
            </a:r>
          </a:p>
          <a:p>
            <a:pPr lvl="2"/>
            <a:r>
              <a:rPr lang="en-US" dirty="0"/>
              <a:t>Deut 10:12</a:t>
            </a:r>
          </a:p>
          <a:p>
            <a:pPr lvl="2"/>
            <a:r>
              <a:rPr lang="en-US" dirty="0"/>
              <a:t>Deut 30:6</a:t>
            </a:r>
          </a:p>
        </p:txBody>
      </p:sp>
    </p:spTree>
    <p:extLst>
      <p:ext uri="{BB962C8B-B14F-4D97-AF65-F5344CB8AC3E}">
        <p14:creationId xmlns:p14="http://schemas.microsoft.com/office/powerpoint/2010/main" val="295292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answer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Love the Lord thy God</a:t>
            </a:r>
          </a:p>
          <a:p>
            <a:pPr lvl="1"/>
            <a:r>
              <a:rPr lang="en-US" dirty="0"/>
              <a:t>Agape – Choice of Individual to Act in the Best Interest of Others</a:t>
            </a:r>
          </a:p>
          <a:p>
            <a:pPr lvl="1"/>
            <a:r>
              <a:rPr lang="en-US" dirty="0"/>
              <a:t>Directed towards God</a:t>
            </a:r>
          </a:p>
          <a:p>
            <a:pPr lvl="1"/>
            <a:r>
              <a:rPr lang="en-US" dirty="0"/>
              <a:t>1 Cor 13 Defines the nature of this Love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3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answer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Love the Lord thy God with All thy Heart</a:t>
            </a:r>
          </a:p>
          <a:p>
            <a:pPr lvl="1"/>
            <a:r>
              <a:rPr lang="en-US" dirty="0"/>
              <a:t>Feelings, passion, intense desires, complete devotion</a:t>
            </a:r>
          </a:p>
          <a:p>
            <a:pPr lvl="1"/>
            <a:r>
              <a:rPr lang="en-US" dirty="0"/>
              <a:t>Acts 17:26-27, Mt 13:44-46</a:t>
            </a:r>
          </a:p>
        </p:txBody>
      </p:sp>
    </p:spTree>
    <p:extLst>
      <p:ext uri="{BB962C8B-B14F-4D97-AF65-F5344CB8AC3E}">
        <p14:creationId xmlns:p14="http://schemas.microsoft.com/office/powerpoint/2010/main" val="53281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answer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Love the Lord thy God with All thy Soul</a:t>
            </a:r>
          </a:p>
          <a:p>
            <a:pPr lvl="1"/>
            <a:r>
              <a:rPr lang="en-US" dirty="0"/>
              <a:t>Breath of Life </a:t>
            </a:r>
          </a:p>
          <a:p>
            <a:pPr lvl="1"/>
            <a:r>
              <a:rPr lang="en-US" dirty="0"/>
              <a:t>Jn 15:13, 2 Cor 11:23-27, Rom 8:31-39</a:t>
            </a:r>
          </a:p>
        </p:txBody>
      </p:sp>
    </p:spTree>
    <p:extLst>
      <p:ext uri="{BB962C8B-B14F-4D97-AF65-F5344CB8AC3E}">
        <p14:creationId xmlns:p14="http://schemas.microsoft.com/office/powerpoint/2010/main" val="187908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answer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Love the Lord thy God with All thy Mind</a:t>
            </a:r>
          </a:p>
          <a:p>
            <a:pPr lvl="1"/>
            <a:r>
              <a:rPr lang="en-US" dirty="0"/>
              <a:t>Intellect, thoughts, understanding, mind</a:t>
            </a:r>
          </a:p>
          <a:p>
            <a:pPr lvl="1"/>
            <a:r>
              <a:rPr lang="en-US" dirty="0"/>
              <a:t>2 Tim 2:15, 2 Pet 1:5-10</a:t>
            </a:r>
          </a:p>
        </p:txBody>
      </p:sp>
    </p:spTree>
    <p:extLst>
      <p:ext uri="{BB962C8B-B14F-4D97-AF65-F5344CB8AC3E}">
        <p14:creationId xmlns:p14="http://schemas.microsoft.com/office/powerpoint/2010/main" val="187908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answer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85616"/>
            <a:ext cx="7924800" cy="5172384"/>
          </a:xfrm>
        </p:spPr>
        <p:txBody>
          <a:bodyPr/>
          <a:lstStyle/>
          <a:p>
            <a:r>
              <a:rPr lang="en-US" dirty="0"/>
              <a:t>Love the Lord thy God with All thy Strength (</a:t>
            </a:r>
            <a:r>
              <a:rPr lang="en-US"/>
              <a:t>Mk 12:30)</a:t>
            </a:r>
            <a:endParaRPr lang="en-US" dirty="0"/>
          </a:p>
          <a:p>
            <a:pPr lvl="1"/>
            <a:r>
              <a:rPr lang="en-US" dirty="0"/>
              <a:t>Power, Might, Force, Ability</a:t>
            </a:r>
          </a:p>
          <a:p>
            <a:pPr lvl="1"/>
            <a:r>
              <a:rPr lang="en-US" dirty="0"/>
              <a:t>1 Cor 9:24-27, 1 Tim 6:12, Heb 11:6</a:t>
            </a:r>
          </a:p>
        </p:txBody>
      </p:sp>
    </p:spTree>
    <p:extLst>
      <p:ext uri="{BB962C8B-B14F-4D97-AF65-F5344CB8AC3E}">
        <p14:creationId xmlns:p14="http://schemas.microsoft.com/office/powerpoint/2010/main" val="187908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Jesus’ answer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Love your Neighbor as Yourself </a:t>
            </a:r>
          </a:p>
          <a:p>
            <a:pPr lvl="1"/>
            <a:r>
              <a:rPr lang="en-US" dirty="0"/>
              <a:t>Lest they stop at only “Loving” God</a:t>
            </a:r>
          </a:p>
          <a:p>
            <a:pPr lvl="1"/>
            <a:r>
              <a:rPr lang="en-US" dirty="0"/>
              <a:t>Gal 5:13-14</a:t>
            </a:r>
          </a:p>
        </p:txBody>
      </p:sp>
    </p:spTree>
    <p:extLst>
      <p:ext uri="{BB962C8B-B14F-4D97-AF65-F5344CB8AC3E}">
        <p14:creationId xmlns:p14="http://schemas.microsoft.com/office/powerpoint/2010/main" val="115616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76200"/>
            <a:ext cx="34099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98D5CB8-AB6A-4075-BB4B-2EFD71A9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The Foremost Command</a:t>
            </a:r>
          </a:p>
          <a:p>
            <a:pPr lvl="1"/>
            <a:r>
              <a:rPr lang="en-US" dirty="0"/>
              <a:t>Heart of how we Perceive God, Others, and Christianity</a:t>
            </a:r>
          </a:p>
          <a:p>
            <a:r>
              <a:rPr lang="en-US" dirty="0"/>
              <a:t>Love God with Passion, Life, Intellect, &amp; Effort</a:t>
            </a:r>
          </a:p>
          <a:p>
            <a:r>
              <a:rPr lang="en-US" dirty="0"/>
              <a:t>Look for Ways to Fulfill God’s will</a:t>
            </a:r>
          </a:p>
          <a:p>
            <a:pPr lvl="1"/>
            <a:r>
              <a:rPr lang="en-US" dirty="0"/>
              <a:t>Danger in Minimalism</a:t>
            </a:r>
          </a:p>
          <a:p>
            <a:r>
              <a:rPr lang="en-US" dirty="0"/>
              <a:t>Love Neighbor</a:t>
            </a:r>
          </a:p>
        </p:txBody>
      </p:sp>
    </p:spTree>
    <p:extLst>
      <p:ext uri="{BB962C8B-B14F-4D97-AF65-F5344CB8AC3E}">
        <p14:creationId xmlns:p14="http://schemas.microsoft.com/office/powerpoint/2010/main" val="140561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533</TotalTime>
  <Words>390</Words>
  <Application>Microsoft Office PowerPoint</Application>
  <PresentationFormat>On-screen Show (4:3)</PresentationFormat>
  <Paragraphs>72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Trebuchet MS</vt:lpstr>
      <vt:lpstr>Wingdings</vt:lpstr>
      <vt:lpstr>Wingdings 2</vt:lpstr>
      <vt:lpstr>Opulent</vt:lpstr>
      <vt:lpstr>Which is the Greatest Command?</vt:lpstr>
      <vt:lpstr>Introduction</vt:lpstr>
      <vt:lpstr>Introduction</vt:lpstr>
      <vt:lpstr>Jesus’ answer</vt:lpstr>
      <vt:lpstr>Jesus’ answer</vt:lpstr>
      <vt:lpstr>Jesus’ answer</vt:lpstr>
      <vt:lpstr>Jesus’ answer</vt:lpstr>
      <vt:lpstr>Jesus’ answer</vt:lpstr>
      <vt:lpstr>Jesus’ answer</vt:lpstr>
      <vt:lpstr>Jesus’ answer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is the Greatest Command in the Law?</dc:title>
  <dc:creator/>
  <cp:lastModifiedBy>Ross Ward</cp:lastModifiedBy>
  <cp:revision>63</cp:revision>
  <dcterms:created xsi:type="dcterms:W3CDTF">2012-03-01T21:28:59Z</dcterms:created>
  <dcterms:modified xsi:type="dcterms:W3CDTF">2021-08-29T12:11:05Z</dcterms:modified>
</cp:coreProperties>
</file>