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4" r:id="rId6"/>
    <p:sldId id="266" r:id="rId7"/>
    <p:sldId id="267" r:id="rId8"/>
    <p:sldId id="268" r:id="rId9"/>
    <p:sldId id="269" r:id="rId10"/>
    <p:sldId id="270" r:id="rId11"/>
    <p:sldId id="263" r:id="rId12"/>
  </p:sldIdLst>
  <p:sldSz cx="9144000" cy="6858000" type="screen4x3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1972" autoAdjust="0"/>
  </p:normalViewPr>
  <p:slideViewPr>
    <p:cSldViewPr>
      <p:cViewPr varScale="1">
        <p:scale>
          <a:sx n="84" d="100"/>
          <a:sy n="84" d="100"/>
        </p:scale>
        <p:origin x="618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02159F6A-68DF-466C-B737-53544750293B}" type="datetimeFigureOut">
              <a:rPr lang="en-US" smtClean="0"/>
              <a:t>8/28/2021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4913" y="704850"/>
            <a:ext cx="4692650" cy="35194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9" tIns="47114" rIns="94229" bIns="4711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459526"/>
            <a:ext cx="5681980" cy="4224814"/>
          </a:xfrm>
          <a:prstGeom prst="rect">
            <a:avLst/>
          </a:prstGeom>
        </p:spPr>
        <p:txBody>
          <a:bodyPr vert="horz" lIns="94229" tIns="47114" rIns="94229" bIns="4711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7422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8917422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4182D685-9481-4D6E-8B2A-1F86D0982E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35456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2D685-9481-4D6E-8B2A-1F86D0982EF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9355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Hoping he would pick one that they were really good at, a chance to show pride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2D685-9481-4D6E-8B2A-1F86D0982EF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74563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2D685-9481-4D6E-8B2A-1F86D0982EF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8900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2D685-9481-4D6E-8B2A-1F86D0982EF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16672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2D685-9481-4D6E-8B2A-1F86D0982EF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74563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2D685-9481-4D6E-8B2A-1F86D0982EF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74563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2D685-9481-4D6E-8B2A-1F86D0982EF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74563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2D685-9481-4D6E-8B2A-1F86D0982EF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74563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2D685-9481-4D6E-8B2A-1F86D0982EF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74563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Expound upon how to love others, </a:t>
            </a:r>
          </a:p>
          <a:p>
            <a:r>
              <a:rPr lang="en-US" dirty="0"/>
              <a:t>Ridicule, mockery, putting down to promote self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2D685-9481-4D6E-8B2A-1F86D0982EF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643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dirty="0"/>
              <a:t>The good we do gets us into heaven? No</a:t>
            </a:r>
          </a:p>
          <a:p>
            <a:pPr lvl="0"/>
            <a:r>
              <a:rPr lang="en-US" dirty="0"/>
              <a:t>First, it is the mercy and grace of God</a:t>
            </a:r>
          </a:p>
          <a:p>
            <a:pPr lvl="0"/>
            <a:r>
              <a:rPr lang="en-US" dirty="0"/>
              <a:t>Second, it is the bad that we do keeps us out of heaven</a:t>
            </a:r>
          </a:p>
          <a:p>
            <a:endParaRPr lang="en-US" dirty="0"/>
          </a:p>
          <a:p>
            <a:r>
              <a:rPr lang="en-US" dirty="0"/>
              <a:t>Fulfill God’s will; not minimize our work; don’t be</a:t>
            </a:r>
            <a:r>
              <a:rPr lang="en-US" baseline="0" dirty="0"/>
              <a:t> a </a:t>
            </a:r>
            <a:r>
              <a:rPr lang="en-US" dirty="0"/>
              <a:t>minimalist</a:t>
            </a:r>
            <a:r>
              <a:rPr lang="en-US" baseline="0" dirty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2D685-9481-4D6E-8B2A-1F86D0982EF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26746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6000" b="1"/>
            </a:lvl1pPr>
            <a:extLst/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>
            <a:normAutofit/>
          </a:bodyPr>
          <a:lstStyle>
            <a:lvl1pPr marL="0" indent="0" algn="ctr">
              <a:buNone/>
              <a:defRPr sz="36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dirty="0"/>
              <a:t>Click to edit Master subtitle style</a:t>
            </a:r>
          </a:p>
        </p:txBody>
      </p:sp>
      <p:pic>
        <p:nvPicPr>
          <p:cNvPr id="6" name="Picture 3">
            <a:extLst>
              <a:ext uri="{FF2B5EF4-FFF2-40B4-BE49-F238E27FC236}">
                <a16:creationId xmlns:a16="http://schemas.microsoft.com/office/drawing/2014/main" id="{A0230B50-8F89-4C36-BF49-BD77ABC2AEA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18" y="1905000"/>
            <a:ext cx="3088621" cy="373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467600" cy="1143000"/>
          </a:xfrm>
        </p:spPr>
        <p:txBody>
          <a:bodyPr anchor="ctr">
            <a:normAutofit/>
          </a:bodyPr>
          <a:lstStyle>
            <a:lvl1pPr>
              <a:defRPr sz="4800"/>
            </a:lvl1pPr>
            <a:extLst/>
          </a:lstStyle>
          <a:p>
            <a:r>
              <a:rPr kumimoji="0" lang="en-US" dirty="0"/>
              <a:t>Click to edit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9416"/>
            <a:ext cx="7924800" cy="5172384"/>
          </a:xfrm>
        </p:spPr>
        <p:txBody>
          <a:bodyPr/>
          <a:lstStyle>
            <a:lvl1pPr marL="461963" indent="-461963">
              <a:defRPr sz="3600" b="1"/>
            </a:lvl1pPr>
            <a:lvl2pPr marL="914400" indent="-455613">
              <a:defRPr sz="3200" b="1"/>
            </a:lvl2pPr>
            <a:lvl3pPr marL="1258888" indent="-346075">
              <a:defRPr sz="2800" b="1"/>
            </a:lvl3pPr>
            <a:extLst/>
          </a:lstStyle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9F3CD91C-7B25-4611-9A28-E58A97DE1F4A}" type="datetimeFigureOut">
              <a:rPr lang="en-US" smtClean="0"/>
              <a:t>8/28/2021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/>
          <a:p>
            <a:fld id="{1F267A17-6747-4A2E-897F-056B77D36726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CD91C-7B25-4611-9A28-E58A97DE1F4A}" type="datetimeFigureOut">
              <a:rPr lang="en-US" smtClean="0"/>
              <a:t>8/28/2021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67A17-6747-4A2E-897F-056B77D3672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CD91C-7B25-4611-9A28-E58A97DE1F4A}" type="datetimeFigureOut">
              <a:rPr lang="en-US" smtClean="0"/>
              <a:t>8/28/2021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67A17-6747-4A2E-897F-056B77D3672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CD91C-7B25-4611-9A28-E58A97DE1F4A}" type="datetimeFigureOut">
              <a:rPr lang="en-US" smtClean="0"/>
              <a:t>8/28/2021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67A17-6747-4A2E-897F-056B77D3672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9F3CD91C-7B25-4611-9A28-E58A97DE1F4A}" type="datetimeFigureOut">
              <a:rPr lang="en-US" smtClean="0"/>
              <a:t>8/28/2021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67A17-6747-4A2E-897F-056B77D3672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CD91C-7B25-4611-9A28-E58A97DE1F4A}" type="datetimeFigureOut">
              <a:rPr lang="en-US" smtClean="0"/>
              <a:t>8/28/2021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67A17-6747-4A2E-897F-056B77D3672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0">
              <a:alphaModFix amt="4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/>
          <a:p>
            <a:r>
              <a:rPr kumimoji="0" lang="en-US" dirty="0"/>
              <a:t>Click to edit Master title</a:t>
            </a:r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9F3CD91C-7B25-4611-9A28-E58A97DE1F4A}" type="datetimeFigureOut">
              <a:rPr lang="en-US" smtClean="0"/>
              <a:t>8/28/2021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1F267A17-6747-4A2E-897F-056B77D36726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/>
          <a:lstStyle/>
          <a:p>
            <a:r>
              <a:rPr lang="es-ES" sz="5000" dirty="0"/>
              <a:t>¿el gran mandamiento en la ley?</a:t>
            </a:r>
            <a:endParaRPr lang="en-US" sz="5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>
            <a:normAutofit/>
          </a:bodyPr>
          <a:lstStyle/>
          <a:p>
            <a:r>
              <a:rPr lang="en-US" dirty="0"/>
              <a:t>Mt 22:34-40</a:t>
            </a:r>
          </a:p>
        </p:txBody>
      </p:sp>
    </p:spTree>
    <p:extLst>
      <p:ext uri="{BB962C8B-B14F-4D97-AF65-F5344CB8AC3E}">
        <p14:creationId xmlns:p14="http://schemas.microsoft.com/office/powerpoint/2010/main" val="35498541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5770179" cy="1143000"/>
          </a:xfrm>
        </p:spPr>
        <p:txBody>
          <a:bodyPr/>
          <a:lstStyle/>
          <a:p>
            <a:r>
              <a:rPr lang="en-US" dirty="0" err="1"/>
              <a:t>Introducción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9416"/>
            <a:ext cx="7924800" cy="5172384"/>
          </a:xfrm>
        </p:spPr>
        <p:txBody>
          <a:bodyPr>
            <a:normAutofit fontScale="92500"/>
          </a:bodyPr>
          <a:lstStyle/>
          <a:p>
            <a:r>
              <a:rPr lang="pt-BR" dirty="0"/>
              <a:t>Pregunta para </a:t>
            </a:r>
            <a:r>
              <a:rPr lang="pt-BR" dirty="0" err="1"/>
              <a:t>Atrapar</a:t>
            </a:r>
            <a:r>
              <a:rPr lang="pt-BR" dirty="0"/>
              <a:t> a </a:t>
            </a:r>
            <a:r>
              <a:rPr lang="pt-BR" dirty="0" err="1"/>
              <a:t>Jesús</a:t>
            </a:r>
            <a:endParaRPr lang="pt-BR" dirty="0"/>
          </a:p>
          <a:p>
            <a:pPr lvl="1"/>
            <a:r>
              <a:rPr lang="en-US" dirty="0"/>
              <a:t>La </a:t>
            </a:r>
            <a:r>
              <a:rPr lang="en-US" dirty="0" err="1"/>
              <a:t>Pregunta</a:t>
            </a:r>
            <a:r>
              <a:rPr lang="en-US" dirty="0"/>
              <a:t> era </a:t>
            </a:r>
            <a:r>
              <a:rPr lang="en-US" dirty="0" err="1"/>
              <a:t>Desafiante</a:t>
            </a:r>
            <a:endParaRPr lang="en-US" dirty="0"/>
          </a:p>
          <a:p>
            <a:pPr lvl="2"/>
            <a:r>
              <a:rPr lang="en-US" dirty="0"/>
              <a:t>600+ </a:t>
            </a:r>
            <a:r>
              <a:rPr lang="en-US" dirty="0" err="1"/>
              <a:t>Leyes</a:t>
            </a:r>
            <a:r>
              <a:rPr lang="en-US" dirty="0"/>
              <a:t> </a:t>
            </a:r>
          </a:p>
          <a:p>
            <a:pPr lvl="1"/>
            <a:r>
              <a:rPr lang="es-ES" dirty="0"/>
              <a:t>Simplificar o Priorizar las Leyes de Dios</a:t>
            </a:r>
          </a:p>
          <a:p>
            <a:r>
              <a:rPr lang="es-ES" dirty="0"/>
              <a:t>Jesús enseñó la respuesta definitiva</a:t>
            </a:r>
          </a:p>
          <a:p>
            <a:pPr lvl="1"/>
            <a:r>
              <a:rPr lang="es-ES" dirty="0"/>
              <a:t>La respuesta fue mucho más profunda de lo que cualquiera esperaría
</a:t>
            </a:r>
            <a:r>
              <a:rPr lang="en-US" dirty="0"/>
              <a:t>Mt 22:46, </a:t>
            </a:r>
            <a:r>
              <a:rPr lang="en-US" dirty="0" err="1"/>
              <a:t>Silenció</a:t>
            </a:r>
            <a:r>
              <a:rPr lang="en-US" dirty="0"/>
              <a:t> a sus </a:t>
            </a:r>
            <a:r>
              <a:rPr lang="en-US" dirty="0" err="1"/>
              <a:t>Adversarios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89924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5770179" cy="1143000"/>
          </a:xfrm>
        </p:spPr>
        <p:txBody>
          <a:bodyPr/>
          <a:lstStyle/>
          <a:p>
            <a:r>
              <a:rPr lang="en-US" dirty="0" err="1"/>
              <a:t>Introducción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9416"/>
            <a:ext cx="7924800" cy="5172384"/>
          </a:xfrm>
        </p:spPr>
        <p:txBody>
          <a:bodyPr/>
          <a:lstStyle/>
          <a:p>
            <a:r>
              <a:rPr lang="en-US" dirty="0"/>
              <a:t>El Gran</a:t>
            </a:r>
          </a:p>
          <a:p>
            <a:pPr lvl="1"/>
            <a:r>
              <a:rPr lang="en-US" dirty="0" err="1"/>
              <a:t>Mejor</a:t>
            </a:r>
            <a:r>
              <a:rPr lang="en-US" dirty="0"/>
              <a:t> – El </a:t>
            </a:r>
            <a:r>
              <a:rPr lang="en-US" dirty="0" err="1"/>
              <a:t>más</a:t>
            </a:r>
            <a:r>
              <a:rPr lang="en-US" dirty="0"/>
              <a:t> </a:t>
            </a:r>
            <a:r>
              <a:rPr lang="en-US" dirty="0" err="1"/>
              <a:t>importante</a:t>
            </a:r>
            <a:endParaRPr lang="en-US" dirty="0"/>
          </a:p>
          <a:p>
            <a:r>
              <a:rPr lang="es-ES" dirty="0"/>
              <a:t>Jesús señala los principios CLAVE detrás de toda Ley</a:t>
            </a:r>
          </a:p>
          <a:p>
            <a:pPr lvl="1"/>
            <a:r>
              <a:rPr lang="en-US" dirty="0"/>
              <a:t>Amar a Dios</a:t>
            </a:r>
          </a:p>
          <a:p>
            <a:pPr lvl="1"/>
            <a:r>
              <a:rPr lang="en-US" dirty="0"/>
              <a:t>Amar </a:t>
            </a:r>
            <a:r>
              <a:rPr lang="en-US" dirty="0" err="1"/>
              <a:t>tu</a:t>
            </a:r>
            <a:r>
              <a:rPr lang="en-US" dirty="0"/>
              <a:t> </a:t>
            </a:r>
            <a:r>
              <a:rPr lang="en-US" dirty="0" err="1"/>
              <a:t>Prójimo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2534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5770179" cy="1143000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respuesta</a:t>
            </a:r>
            <a:r>
              <a:rPr lang="en-US" dirty="0"/>
              <a:t> de Jesús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9416"/>
            <a:ext cx="7924800" cy="5172384"/>
          </a:xfrm>
        </p:spPr>
        <p:txBody>
          <a:bodyPr>
            <a:normAutofit/>
          </a:bodyPr>
          <a:lstStyle/>
          <a:p>
            <a:r>
              <a:rPr lang="en-US" dirty="0"/>
              <a:t>Un principio </a:t>
            </a:r>
            <a:r>
              <a:rPr lang="en-US" dirty="0" err="1"/>
              <a:t>frecuentemente</a:t>
            </a:r>
            <a:r>
              <a:rPr lang="en-US" dirty="0"/>
              <a:t> </a:t>
            </a:r>
            <a:r>
              <a:rPr lang="en-US" dirty="0" err="1"/>
              <a:t>declarado</a:t>
            </a:r>
            <a:endParaRPr lang="en-US" dirty="0"/>
          </a:p>
          <a:p>
            <a:pPr lvl="1"/>
            <a:r>
              <a:rPr lang="en-US" dirty="0"/>
              <a:t>Deut 6:4-5, “</a:t>
            </a:r>
            <a:r>
              <a:rPr lang="es-ES" dirty="0"/>
              <a:t>Y amarás a Jehová tu Dios con todo tu corazón, y con toda tu alma, y con todas tus fuerzas</a:t>
            </a:r>
            <a:r>
              <a:rPr lang="en-US" dirty="0"/>
              <a:t>.”</a:t>
            </a:r>
          </a:p>
          <a:p>
            <a:pPr lvl="2"/>
            <a:r>
              <a:rPr lang="en-US" dirty="0"/>
              <a:t>Deut 10:12</a:t>
            </a:r>
          </a:p>
          <a:p>
            <a:pPr lvl="2"/>
            <a:r>
              <a:rPr lang="en-US" dirty="0"/>
              <a:t>Deut 30:6</a:t>
            </a:r>
          </a:p>
        </p:txBody>
      </p:sp>
    </p:spTree>
    <p:extLst>
      <p:ext uri="{BB962C8B-B14F-4D97-AF65-F5344CB8AC3E}">
        <p14:creationId xmlns:p14="http://schemas.microsoft.com/office/powerpoint/2010/main" val="2952920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5770179" cy="1143000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respuesta</a:t>
            </a:r>
            <a:r>
              <a:rPr lang="en-US" dirty="0"/>
              <a:t> de Jesús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28600" y="1609416"/>
            <a:ext cx="7924800" cy="5172384"/>
          </a:xfrm>
        </p:spPr>
        <p:txBody>
          <a:bodyPr/>
          <a:lstStyle/>
          <a:p>
            <a:r>
              <a:rPr lang="es-ES" dirty="0"/>
              <a:t>Amarás al Señor tu Dios </a:t>
            </a:r>
          </a:p>
          <a:p>
            <a:pPr lvl="1"/>
            <a:r>
              <a:rPr lang="es-ES" dirty="0"/>
              <a:t>Griego: </a:t>
            </a:r>
            <a:r>
              <a:rPr lang="en-US" dirty="0"/>
              <a:t>Agape </a:t>
            </a:r>
          </a:p>
          <a:p>
            <a:pPr lvl="2"/>
            <a:r>
              <a:rPr lang="es-ES" dirty="0"/>
              <a:t>Elección del individuo para actuar en el mejor interés de los demás</a:t>
            </a:r>
          </a:p>
          <a:p>
            <a:pPr lvl="1"/>
            <a:r>
              <a:rPr lang="en-US" dirty="0" err="1"/>
              <a:t>Dirigido</a:t>
            </a:r>
            <a:r>
              <a:rPr lang="en-US" dirty="0"/>
              <a:t> </a:t>
            </a:r>
            <a:r>
              <a:rPr lang="en-US" dirty="0" err="1"/>
              <a:t>hacia</a:t>
            </a:r>
            <a:r>
              <a:rPr lang="en-US" dirty="0"/>
              <a:t> Dios</a:t>
            </a:r>
          </a:p>
          <a:p>
            <a:pPr lvl="1"/>
            <a:r>
              <a:rPr lang="en-US" dirty="0"/>
              <a:t>1 Cor 13 </a:t>
            </a:r>
            <a:r>
              <a:rPr lang="es-ES" dirty="0"/>
              <a:t>Define la naturaleza de este Amor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77310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respuesta</a:t>
            </a:r>
            <a:r>
              <a:rPr lang="en-US" dirty="0"/>
              <a:t> de Jesús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b="0" dirty="0"/>
              <a:t>Amarás al Señor tu Dios: </a:t>
            </a:r>
            <a:r>
              <a:rPr lang="en-US" b="0" dirty="0" err="1"/>
              <a:t>Todo</a:t>
            </a:r>
            <a:r>
              <a:rPr lang="en-US" b="0" dirty="0"/>
              <a:t> Tu Corazón</a:t>
            </a:r>
            <a:endParaRPr lang="en-US" dirty="0"/>
          </a:p>
          <a:p>
            <a:pPr lvl="1"/>
            <a:r>
              <a:rPr lang="es-ES" dirty="0"/>
              <a:t>Sentimientos, pasión, deseos intensos, devoción completa
</a:t>
            </a:r>
            <a:r>
              <a:rPr lang="en-US" dirty="0" err="1"/>
              <a:t>Hectos</a:t>
            </a:r>
            <a:r>
              <a:rPr lang="en-US" dirty="0"/>
              <a:t> 17:26-27, Mt 13:44-46</a:t>
            </a:r>
          </a:p>
        </p:txBody>
      </p:sp>
    </p:spTree>
    <p:extLst>
      <p:ext uri="{BB962C8B-B14F-4D97-AF65-F5344CB8AC3E}">
        <p14:creationId xmlns:p14="http://schemas.microsoft.com/office/powerpoint/2010/main" val="532810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5770179" cy="1143000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respuesta</a:t>
            </a:r>
            <a:r>
              <a:rPr lang="en-US" dirty="0"/>
              <a:t> de Jesús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28600" y="1609416"/>
            <a:ext cx="7924800" cy="5172384"/>
          </a:xfrm>
        </p:spPr>
        <p:txBody>
          <a:bodyPr/>
          <a:lstStyle/>
          <a:p>
            <a:r>
              <a:rPr lang="es-ES" dirty="0"/>
              <a:t>Amarás al Señor tu Dios: </a:t>
            </a:r>
            <a:r>
              <a:rPr lang="en-US" dirty="0" err="1"/>
              <a:t>Todo</a:t>
            </a:r>
            <a:r>
              <a:rPr lang="en-US" dirty="0"/>
              <a:t> Tu Alma</a:t>
            </a:r>
          </a:p>
          <a:p>
            <a:pPr lvl="1"/>
            <a:r>
              <a:rPr lang="en-US" dirty="0" err="1"/>
              <a:t>Aliento</a:t>
            </a:r>
            <a:r>
              <a:rPr lang="en-US" dirty="0"/>
              <a:t> de </a:t>
            </a:r>
            <a:r>
              <a:rPr lang="en-US" dirty="0" err="1"/>
              <a:t>vida</a:t>
            </a:r>
            <a:r>
              <a:rPr lang="en-US" dirty="0"/>
              <a:t> 
Jn 15:13, 2 Cor 11:23-27, Rom 8:31-39</a:t>
            </a:r>
          </a:p>
        </p:txBody>
      </p:sp>
    </p:spTree>
    <p:extLst>
      <p:ext uri="{BB962C8B-B14F-4D97-AF65-F5344CB8AC3E}">
        <p14:creationId xmlns:p14="http://schemas.microsoft.com/office/powerpoint/2010/main" val="18790897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5770179" cy="1143000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respuesta</a:t>
            </a:r>
            <a:r>
              <a:rPr lang="en-US" dirty="0"/>
              <a:t> de Jesús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28600" y="1609416"/>
            <a:ext cx="7924800" cy="5172384"/>
          </a:xfrm>
        </p:spPr>
        <p:txBody>
          <a:bodyPr/>
          <a:lstStyle/>
          <a:p>
            <a:r>
              <a:rPr lang="es-ES" dirty="0"/>
              <a:t>Amarás al Señor tu Dios: </a:t>
            </a:r>
            <a:r>
              <a:rPr lang="en-US" dirty="0" err="1"/>
              <a:t>Todo</a:t>
            </a:r>
            <a:r>
              <a:rPr lang="en-US" dirty="0"/>
              <a:t> Tu </a:t>
            </a:r>
            <a:r>
              <a:rPr lang="en-US" dirty="0" err="1"/>
              <a:t>Mente</a:t>
            </a:r>
            <a:endParaRPr lang="en-US" dirty="0"/>
          </a:p>
          <a:p>
            <a:pPr lvl="1"/>
            <a:r>
              <a:rPr lang="en-US" dirty="0" err="1"/>
              <a:t>Intelecto</a:t>
            </a:r>
            <a:r>
              <a:rPr lang="en-US" dirty="0"/>
              <a:t>, </a:t>
            </a:r>
            <a:r>
              <a:rPr lang="en-US" dirty="0" err="1"/>
              <a:t>pensamientos</a:t>
            </a:r>
            <a:r>
              <a:rPr lang="en-US" dirty="0"/>
              <a:t>, </a:t>
            </a:r>
            <a:r>
              <a:rPr lang="en-US" dirty="0" err="1"/>
              <a:t>comprensión</a:t>
            </a:r>
            <a:r>
              <a:rPr lang="en-US" dirty="0"/>
              <a:t>
2 Tim 2:15, 2 Pet 1:5-10</a:t>
            </a:r>
          </a:p>
        </p:txBody>
      </p:sp>
    </p:spTree>
    <p:extLst>
      <p:ext uri="{BB962C8B-B14F-4D97-AF65-F5344CB8AC3E}">
        <p14:creationId xmlns:p14="http://schemas.microsoft.com/office/powerpoint/2010/main" val="18790897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467600" cy="1143000"/>
          </a:xfrm>
        </p:spPr>
        <p:txBody>
          <a:bodyPr>
            <a:normAutofit/>
          </a:bodyPr>
          <a:lstStyle/>
          <a:p>
            <a:r>
              <a:rPr lang="en-US" dirty="0" err="1"/>
              <a:t>respuesta</a:t>
            </a:r>
            <a:r>
              <a:rPr lang="en-US" dirty="0"/>
              <a:t> de Jesús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28600" y="1609416"/>
            <a:ext cx="7924800" cy="5172384"/>
          </a:xfrm>
        </p:spPr>
        <p:txBody>
          <a:bodyPr/>
          <a:lstStyle/>
          <a:p>
            <a:r>
              <a:rPr lang="es-ES" dirty="0"/>
              <a:t>Amarás al Señor tu Dios: </a:t>
            </a:r>
            <a:r>
              <a:rPr lang="en-US" dirty="0" err="1"/>
              <a:t>Todo</a:t>
            </a:r>
            <a:r>
              <a:rPr lang="en-US" dirty="0"/>
              <a:t> Tu </a:t>
            </a:r>
            <a:r>
              <a:rPr lang="en-US" dirty="0" err="1"/>
              <a:t>Fuerzas</a:t>
            </a:r>
            <a:r>
              <a:rPr lang="en-US" dirty="0"/>
              <a:t> (Mk 12:30)</a:t>
            </a:r>
          </a:p>
          <a:p>
            <a:pPr lvl="1"/>
            <a:r>
              <a:rPr lang="en-US" dirty="0" err="1"/>
              <a:t>Poder</a:t>
            </a:r>
            <a:r>
              <a:rPr lang="en-US" dirty="0"/>
              <a:t>, </a:t>
            </a:r>
            <a:r>
              <a:rPr lang="en-US" dirty="0" err="1"/>
              <a:t>Habilidad</a:t>
            </a:r>
            <a:r>
              <a:rPr lang="en-US" dirty="0"/>
              <a:t>
1 Cor 9:24-27, 1 Tim 6:12, Heb 11:6</a:t>
            </a:r>
          </a:p>
        </p:txBody>
      </p:sp>
    </p:spTree>
    <p:extLst>
      <p:ext uri="{BB962C8B-B14F-4D97-AF65-F5344CB8AC3E}">
        <p14:creationId xmlns:p14="http://schemas.microsoft.com/office/powerpoint/2010/main" val="18790897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467600" cy="1143000"/>
          </a:xfrm>
        </p:spPr>
        <p:txBody>
          <a:bodyPr>
            <a:normAutofit/>
          </a:bodyPr>
          <a:lstStyle/>
          <a:p>
            <a:r>
              <a:rPr lang="en-US" dirty="0" err="1"/>
              <a:t>respuesta</a:t>
            </a:r>
            <a:r>
              <a:rPr lang="en-US" dirty="0"/>
              <a:t> de Jesús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28600" y="1609416"/>
            <a:ext cx="7924800" cy="5172384"/>
          </a:xfrm>
        </p:spPr>
        <p:txBody>
          <a:bodyPr/>
          <a:lstStyle/>
          <a:p>
            <a:r>
              <a:rPr lang="en-US" dirty="0" err="1"/>
              <a:t>Amarás</a:t>
            </a:r>
            <a:r>
              <a:rPr lang="en-US" dirty="0"/>
              <a:t> a </a:t>
            </a:r>
            <a:r>
              <a:rPr lang="en-US" dirty="0" err="1"/>
              <a:t>tu</a:t>
            </a:r>
            <a:r>
              <a:rPr lang="en-US" dirty="0"/>
              <a:t> </a:t>
            </a:r>
            <a:r>
              <a:rPr lang="en-US" dirty="0" err="1"/>
              <a:t>Prójimo</a:t>
            </a:r>
            <a:r>
              <a:rPr lang="en-US" dirty="0"/>
              <a:t> Como a </a:t>
            </a:r>
            <a:r>
              <a:rPr lang="en-US" dirty="0" err="1"/>
              <a:t>ti</a:t>
            </a:r>
            <a:r>
              <a:rPr lang="en-US" dirty="0"/>
              <a:t> </a:t>
            </a:r>
            <a:r>
              <a:rPr lang="en-US" dirty="0" err="1"/>
              <a:t>Mismo</a:t>
            </a:r>
            <a:r>
              <a:rPr lang="en-US" dirty="0"/>
              <a:t> </a:t>
            </a:r>
          </a:p>
          <a:p>
            <a:pPr lvl="1"/>
            <a:r>
              <a:rPr lang="es-ES" dirty="0"/>
              <a:t>Para que no se detengan solo en "Amar" a Dios
</a:t>
            </a:r>
            <a:r>
              <a:rPr lang="en-US" dirty="0"/>
              <a:t>Gal 5:13-14</a:t>
            </a:r>
          </a:p>
        </p:txBody>
      </p:sp>
    </p:spTree>
    <p:extLst>
      <p:ext uri="{BB962C8B-B14F-4D97-AF65-F5344CB8AC3E}">
        <p14:creationId xmlns:p14="http://schemas.microsoft.com/office/powerpoint/2010/main" val="1156164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650" y="76200"/>
            <a:ext cx="3409950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9416"/>
            <a:ext cx="7924800" cy="5172384"/>
          </a:xfrm>
        </p:spPr>
        <p:txBody>
          <a:bodyPr>
            <a:normAutofit/>
          </a:bodyPr>
          <a:lstStyle/>
          <a:p>
            <a:endParaRPr lang="en-US" dirty="0"/>
          </a:p>
          <a:p>
            <a:r>
              <a:rPr lang="en-US" dirty="0"/>
              <a:t>El </a:t>
            </a:r>
            <a:r>
              <a:rPr lang="en-US" dirty="0" err="1"/>
              <a:t>Comando</a:t>
            </a:r>
            <a:r>
              <a:rPr lang="en-US" dirty="0"/>
              <a:t> Más </a:t>
            </a:r>
            <a:r>
              <a:rPr lang="en-US" dirty="0" err="1"/>
              <a:t>Importante</a:t>
            </a:r>
            <a:endParaRPr lang="en-US" dirty="0"/>
          </a:p>
          <a:p>
            <a:pPr lvl="1"/>
            <a:r>
              <a:rPr lang="es-ES" dirty="0"/>
              <a:t>Corazón de cómo percibimos a Dios, a los demás y al cristianismo</a:t>
            </a:r>
          </a:p>
          <a:p>
            <a:pPr lvl="1"/>
            <a:r>
              <a:rPr lang="es-ES" dirty="0"/>
              <a:t>Ama a Dios con pasión, vida, intelecto y esfuerzo</a:t>
            </a:r>
          </a:p>
          <a:p>
            <a:r>
              <a:rPr lang="es-ES" dirty="0"/>
              <a:t>Busca Maneras de Cumplir la Voluntad de Dios</a:t>
            </a:r>
          </a:p>
          <a:p>
            <a:pPr lvl="1"/>
            <a:r>
              <a:rPr lang="en-US" dirty="0" err="1"/>
              <a:t>Peligro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minimalismo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10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501</TotalTime>
  <Words>414</Words>
  <Application>Microsoft Office PowerPoint</Application>
  <PresentationFormat>On-screen Show (4:3)</PresentationFormat>
  <Paragraphs>66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Calibri</vt:lpstr>
      <vt:lpstr>Trebuchet MS</vt:lpstr>
      <vt:lpstr>Wingdings</vt:lpstr>
      <vt:lpstr>Wingdings 2</vt:lpstr>
      <vt:lpstr>Opulent</vt:lpstr>
      <vt:lpstr>¿el gran mandamiento en la ley?</vt:lpstr>
      <vt:lpstr>Introducción</vt:lpstr>
      <vt:lpstr>Introducción</vt:lpstr>
      <vt:lpstr>respuesta de Jesús</vt:lpstr>
      <vt:lpstr>respuesta de Jesús</vt:lpstr>
      <vt:lpstr>respuesta de Jesús</vt:lpstr>
      <vt:lpstr>respuesta de Jesús</vt:lpstr>
      <vt:lpstr>respuesta de Jesús</vt:lpstr>
      <vt:lpstr>respuesta de Jesús</vt:lpstr>
      <vt:lpstr>respuesta de Jesús</vt:lpstr>
      <vt:lpstr>PowerPoint Presentation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Which is the Greatest Command in the Law?</dc:title>
  <dc:creator>CountryBoy</dc:creator>
  <cp:lastModifiedBy>Ross Ward</cp:lastModifiedBy>
  <cp:revision>69</cp:revision>
  <cp:lastPrinted>2021-08-28T19:33:13Z</cp:lastPrinted>
  <dcterms:created xsi:type="dcterms:W3CDTF">2012-03-01T21:28:59Z</dcterms:created>
  <dcterms:modified xsi:type="dcterms:W3CDTF">2021-08-28T19:33:14Z</dcterms:modified>
</cp:coreProperties>
</file>