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0" r:id="rId3"/>
    <p:sldId id="277" r:id="rId4"/>
    <p:sldId id="272" r:id="rId5"/>
    <p:sldId id="271" r:id="rId6"/>
    <p:sldId id="269" r:id="rId7"/>
    <p:sldId id="259" r:id="rId8"/>
    <p:sldId id="273" r:id="rId9"/>
    <p:sldId id="274" r:id="rId10"/>
    <p:sldId id="279" r:id="rId11"/>
    <p:sldId id="276" r:id="rId12"/>
    <p:sldId id="280" r:id="rId13"/>
    <p:sldId id="263" r:id="rId14"/>
    <p:sldId id="265" r:id="rId15"/>
    <p:sldId id="278" r:id="rId16"/>
    <p:sldId id="257" r:id="rId17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6" autoAdjust="0"/>
    <p:restoredTop sz="77606" autoAdjust="0"/>
  </p:normalViewPr>
  <p:slideViewPr>
    <p:cSldViewPr snapToGrid="0">
      <p:cViewPr varScale="1">
        <p:scale>
          <a:sx n="70" d="100"/>
          <a:sy n="70" d="100"/>
        </p:scale>
        <p:origin x="170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5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C1A93D4-6DA4-4EA7-BD91-367C897197A5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77A57F0-7581-4055-889D-414BB14BB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5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11:28-30, Come unto me, all ye that labor and are heavy laden, and I will give you rest.</a:t>
            </a:r>
            <a:r>
              <a:rPr lang="en-US" sz="1800" b="1" baseline="300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 my yoke upon you, and learn of me; for I am meek and lowly in heart: and ye shall find rest unto your souls.</a:t>
            </a:r>
            <a:r>
              <a:rPr lang="en-US" sz="1800" b="1" baseline="300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my yoke is easy, and my burden is light.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19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is burdened.  Fatigued &amp; Loaded up</a:t>
            </a:r>
          </a:p>
          <a:p>
            <a:r>
              <a:rPr lang="en-US" dirty="0"/>
              <a:t>We need Jesus to lift our burdens</a:t>
            </a:r>
          </a:p>
          <a:p>
            <a:r>
              <a:rPr lang="en-US" dirty="0"/>
              <a:t>Jesus offers a Relief; </a:t>
            </a:r>
          </a:p>
          <a:p>
            <a:r>
              <a:rPr lang="en-US" dirty="0"/>
              <a:t>a better burden a good burden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6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Burden of a team of horses, or oxen, </a:t>
            </a:r>
          </a:p>
          <a:p>
            <a:r>
              <a:rPr lang="en-US" dirty="0"/>
              <a:t>Easily overloaded</a:t>
            </a:r>
          </a:p>
          <a:p>
            <a:r>
              <a:rPr lang="en-US" dirty="0"/>
              <a:t>Fatigued from working long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56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Pharisees false religion, additional burden of traditions that God did not command</a:t>
            </a:r>
          </a:p>
          <a:p>
            <a:r>
              <a:rPr lang="en-US" dirty="0"/>
              <a:t>Washing of pots, hands,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Sabbath day’s journey</a:t>
            </a:r>
          </a:p>
          <a:p>
            <a:r>
              <a:rPr lang="en-US" dirty="0"/>
              <a:t>do not pluck food to eat</a:t>
            </a:r>
          </a:p>
          <a:p>
            <a:r>
              <a:rPr lang="en-US" dirty="0"/>
              <a:t>Law of Moses was burdensome;  Acts 15:10, “more than they could bear”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75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Jesus can carry the burden of our sin</a:t>
            </a:r>
          </a:p>
          <a:p>
            <a:r>
              <a:rPr lang="en-US" dirty="0"/>
              <a:t>Consequences, relief from it, </a:t>
            </a:r>
          </a:p>
          <a:p>
            <a:endParaRPr lang="en-US" dirty="0"/>
          </a:p>
          <a:p>
            <a:r>
              <a:rPr lang="en-US" dirty="0"/>
              <a:t>Eternal life and a new body only though Jesus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61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Yoke</a:t>
            </a:r>
          </a:p>
          <a:p>
            <a:r>
              <a:rPr lang="en-US" dirty="0"/>
              <a:t>We have a yoke to bear</a:t>
            </a:r>
          </a:p>
          <a:p>
            <a:r>
              <a:rPr lang="en-US" dirty="0"/>
              <a:t>Jesus works together with us</a:t>
            </a:r>
          </a:p>
          <a:p>
            <a:r>
              <a:rPr lang="en-US" dirty="0"/>
              <a:t>In that he lived as a man; Heb 2 &amp; 4</a:t>
            </a:r>
          </a:p>
          <a:p>
            <a:endParaRPr lang="en-US" dirty="0"/>
          </a:p>
          <a:p>
            <a:r>
              <a:rPr lang="en-US" dirty="0"/>
              <a:t>His yoke is easy, </a:t>
            </a:r>
          </a:p>
          <a:p>
            <a:r>
              <a:rPr lang="en-US" dirty="0"/>
              <a:t>Useful, profitable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13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team of horses</a:t>
            </a:r>
          </a:p>
          <a:p>
            <a:r>
              <a:rPr lang="en-US" dirty="0"/>
              <a:t>Working</a:t>
            </a:r>
          </a:p>
          <a:p>
            <a:r>
              <a:rPr lang="en-US" dirty="0"/>
              <a:t>Pulling together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74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offers burdens</a:t>
            </a:r>
          </a:p>
          <a:p>
            <a:r>
              <a:rPr lang="en-US" dirty="0"/>
              <a:t>We are not free of burdens</a:t>
            </a:r>
          </a:p>
          <a:p>
            <a:r>
              <a:rPr lang="en-US" dirty="0"/>
              <a:t>But he offers a light burden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07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93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we have that can be a burden or yoke in our lives</a:t>
            </a:r>
          </a:p>
          <a:p>
            <a:r>
              <a:rPr lang="en-US" dirty="0"/>
              <a:t>Eyeglasses fall off, fall down, get wet, smudged,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28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Fruit of the Spirit – Life at its best</a:t>
            </a:r>
          </a:p>
          <a:p>
            <a:r>
              <a:rPr lang="en-US" dirty="0"/>
              <a:t>The Spirit of God showing from our heart though our actions</a:t>
            </a:r>
          </a:p>
          <a:p>
            <a:endParaRPr lang="en-US" dirty="0"/>
          </a:p>
          <a:p>
            <a:r>
              <a:rPr lang="en-US" dirty="0"/>
              <a:t>Even Difficulties are good for us</a:t>
            </a:r>
          </a:p>
          <a:p>
            <a:r>
              <a:rPr lang="en-US" dirty="0"/>
              <a:t>Produce endurance, build faith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25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bad for us</a:t>
            </a:r>
          </a:p>
          <a:p>
            <a:r>
              <a:rPr lang="en-US" dirty="0"/>
              <a:t>Damage us and our relationships with God and fellow man</a:t>
            </a:r>
          </a:p>
          <a:p>
            <a:endParaRPr lang="en-US" dirty="0"/>
          </a:p>
          <a:p>
            <a:r>
              <a:rPr lang="en-US" dirty="0"/>
              <a:t>Anxiety steals joy</a:t>
            </a:r>
          </a:p>
          <a:p>
            <a:r>
              <a:rPr lang="en-US" dirty="0"/>
              <a:t>We worry, even leads us to become sick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62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29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49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56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A57F0-7581-4055-889D-414BB14BB0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200401"/>
            <a:ext cx="8240108" cy="31901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4500322"/>
            <a:ext cx="7989752" cy="59032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b="1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1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98965"/>
            <a:ext cx="7989752" cy="4581654"/>
          </a:xfrm>
        </p:spPr>
        <p:txBody>
          <a:bodyPr anchor="t"/>
          <a:lstStyle>
            <a:lvl1pPr marL="0" indent="0"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/>
            </a:lvl3pPr>
            <a:lvl4pPr marL="1204913" indent="-296863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59327" y="6319820"/>
            <a:ext cx="2133600" cy="365125"/>
          </a:xfrm>
        </p:spPr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15494"/>
            <a:ext cx="48705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6319820"/>
            <a:ext cx="770468" cy="365125"/>
          </a:xfrm>
        </p:spPr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7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4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3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559327" y="6402949"/>
            <a:ext cx="2133600" cy="365125"/>
          </a:xfrm>
        </p:spPr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398623"/>
            <a:ext cx="48705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00476" y="6402949"/>
            <a:ext cx="770468" cy="365125"/>
          </a:xfrm>
        </p:spPr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1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8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75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9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0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7DB5938-3520-45E8-83D7-7577B72BE5F0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2CDE925-06A5-477E-B711-57BDC79E16F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849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7C61-7A44-4A6B-B196-33C393F81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</p:spPr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75E6E-21A0-4F55-8B0A-3E2913B48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2" y="4500322"/>
            <a:ext cx="7989752" cy="590321"/>
          </a:xfrm>
        </p:spPr>
        <p:txBody>
          <a:bodyPr/>
          <a:lstStyle/>
          <a:p>
            <a:r>
              <a:rPr lang="en-US" dirty="0"/>
              <a:t>Mt 11:28-30</a:t>
            </a:r>
          </a:p>
        </p:txBody>
      </p:sp>
    </p:spTree>
    <p:extLst>
      <p:ext uri="{BB962C8B-B14F-4D97-AF65-F5344CB8AC3E}">
        <p14:creationId xmlns:p14="http://schemas.microsoft.com/office/powerpoint/2010/main" val="1090875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Jesus</a:t>
            </a:r>
          </a:p>
          <a:p>
            <a:pPr lvl="1"/>
            <a:r>
              <a:rPr lang="en-US" dirty="0"/>
              <a:t>Labor And Are Heavy Laden </a:t>
            </a:r>
          </a:p>
          <a:p>
            <a:pPr lvl="2"/>
            <a:r>
              <a:rPr lang="en-US" dirty="0"/>
              <a:t>Labored – fatigued, weary</a:t>
            </a:r>
          </a:p>
          <a:p>
            <a:pPr lvl="2"/>
            <a:r>
              <a:rPr lang="en-US" dirty="0"/>
              <a:t>Heavy Laden – loaded up with weight</a:t>
            </a:r>
          </a:p>
          <a:p>
            <a:pPr lvl="1"/>
            <a:r>
              <a:rPr lang="en-US" dirty="0"/>
              <a:t>Offer of Rest</a:t>
            </a:r>
          </a:p>
          <a:p>
            <a:pPr lvl="2"/>
            <a:r>
              <a:rPr lang="en-US" dirty="0"/>
              <a:t>A Relief </a:t>
            </a:r>
          </a:p>
          <a:p>
            <a:pPr lvl="2"/>
            <a:r>
              <a:rPr lang="en-US" dirty="0"/>
              <a:t>Jesus ends the weariness and heavy burdens</a:t>
            </a:r>
          </a:p>
        </p:txBody>
      </p:sp>
    </p:spTree>
    <p:extLst>
      <p:ext uri="{BB962C8B-B14F-4D97-AF65-F5344CB8AC3E}">
        <p14:creationId xmlns:p14="http://schemas.microsoft.com/office/powerpoint/2010/main" val="420608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11DFFE-E49C-4CFD-B37A-0B5CF2E94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Burden</a:t>
            </a:r>
          </a:p>
        </p:txBody>
      </p:sp>
      <p:pic>
        <p:nvPicPr>
          <p:cNvPr id="4" name="Picture 3" descr="A picture containing outdoor, old&#10;&#10;Description automatically generated">
            <a:extLst>
              <a:ext uri="{FF2B5EF4-FFF2-40B4-BE49-F238E27FC236}">
                <a16:creationId xmlns:a16="http://schemas.microsoft.com/office/drawing/2014/main" id="{59066A56-2D49-47CE-B63D-4CC9B983D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6" y="2304101"/>
            <a:ext cx="8814944" cy="55661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19019B-641F-4604-8CFD-C8C174075077}"/>
              </a:ext>
            </a:extLst>
          </p:cNvPr>
          <p:cNvSpPr txBox="1"/>
          <p:nvPr/>
        </p:nvSpPr>
        <p:spPr>
          <a:xfrm>
            <a:off x="412595" y="1770803"/>
            <a:ext cx="6066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Jesus Uses A Cultivating Analogy: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Fatigued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Overburdened</a:t>
            </a:r>
          </a:p>
        </p:txBody>
      </p:sp>
    </p:spTree>
    <p:extLst>
      <p:ext uri="{BB962C8B-B14F-4D97-AF65-F5344CB8AC3E}">
        <p14:creationId xmlns:p14="http://schemas.microsoft.com/office/powerpoint/2010/main" val="24928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Lifts Burdens</a:t>
            </a:r>
          </a:p>
          <a:p>
            <a:pPr lvl="1"/>
            <a:r>
              <a:rPr lang="en-US" dirty="0"/>
              <a:t>Burden of the Pharisees “Religion”</a:t>
            </a:r>
          </a:p>
          <a:p>
            <a:pPr lvl="2"/>
            <a:r>
              <a:rPr lang="en-US" dirty="0"/>
              <a:t>Mt 23:4-7, Pharisees placed heavy and grievous burdens</a:t>
            </a:r>
          </a:p>
          <a:p>
            <a:pPr lvl="1"/>
            <a:r>
              <a:rPr lang="en-US" dirty="0"/>
              <a:t>Burden of the Law of Moses</a:t>
            </a:r>
          </a:p>
          <a:p>
            <a:pPr lvl="2"/>
            <a:r>
              <a:rPr lang="en-US" dirty="0"/>
              <a:t>Gal 5:1-6, Stand in the Freedom of Jesus</a:t>
            </a:r>
          </a:p>
        </p:txBody>
      </p:sp>
    </p:spTree>
    <p:extLst>
      <p:ext uri="{BB962C8B-B14F-4D97-AF65-F5344CB8AC3E}">
        <p14:creationId xmlns:p14="http://schemas.microsoft.com/office/powerpoint/2010/main" val="396450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Lifts Burdens</a:t>
            </a:r>
          </a:p>
          <a:p>
            <a:pPr lvl="1"/>
            <a:r>
              <a:rPr lang="en-US" dirty="0"/>
              <a:t>Burden of Sin</a:t>
            </a:r>
          </a:p>
          <a:p>
            <a:pPr lvl="2"/>
            <a:r>
              <a:rPr lang="en-US" dirty="0"/>
              <a:t>Gal 2:15-21, justified by Jesus Christ</a:t>
            </a:r>
          </a:p>
          <a:p>
            <a:pPr lvl="1"/>
            <a:r>
              <a:rPr lang="en-US" dirty="0"/>
              <a:t>Burden of Life Under the Sun</a:t>
            </a:r>
          </a:p>
          <a:p>
            <a:pPr lvl="2"/>
            <a:r>
              <a:rPr lang="en-US" dirty="0"/>
              <a:t>2 Cor 5:1-10, …For in this we groan, earnestly desiring to be clothed upon with our house which is from heaven… For we that are in this tabernacle do groan, being burdened…</a:t>
            </a:r>
          </a:p>
        </p:txBody>
      </p:sp>
    </p:spTree>
    <p:extLst>
      <p:ext uri="{BB962C8B-B14F-4D97-AF65-F5344CB8AC3E}">
        <p14:creationId xmlns:p14="http://schemas.microsoft.com/office/powerpoint/2010/main" val="428153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Offers – Easy Yoke</a:t>
            </a:r>
          </a:p>
          <a:p>
            <a:pPr lvl="1"/>
            <a:r>
              <a:rPr lang="en-US" dirty="0"/>
              <a:t>Jesus’ Yoke</a:t>
            </a:r>
          </a:p>
          <a:p>
            <a:pPr lvl="2"/>
            <a:r>
              <a:rPr lang="en-US" dirty="0"/>
              <a:t>A Burden</a:t>
            </a:r>
          </a:p>
          <a:p>
            <a:pPr lvl="2"/>
            <a:r>
              <a:rPr lang="en-US" dirty="0"/>
              <a:t>A Coupling Together</a:t>
            </a:r>
          </a:p>
          <a:p>
            <a:pPr lvl="1"/>
            <a:r>
              <a:rPr lang="en-US" dirty="0"/>
              <a:t>Yoke – Easy</a:t>
            </a:r>
          </a:p>
          <a:p>
            <a:pPr lvl="2"/>
            <a:r>
              <a:rPr lang="en-US" dirty="0"/>
              <a:t>Useful, wholesome, profitable  </a:t>
            </a:r>
          </a:p>
        </p:txBody>
      </p:sp>
    </p:spTree>
    <p:extLst>
      <p:ext uri="{BB962C8B-B14F-4D97-AF65-F5344CB8AC3E}">
        <p14:creationId xmlns:p14="http://schemas.microsoft.com/office/powerpoint/2010/main" val="68414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962167C-9449-48B5-9BA5-3F3EDB450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4" y="2274478"/>
            <a:ext cx="7817004" cy="4690202"/>
          </a:xfrm>
          <a:prstGeom prst="rect">
            <a:avLst/>
          </a:prstGeom>
        </p:spPr>
      </p:pic>
      <p:pic>
        <p:nvPicPr>
          <p:cNvPr id="5" name="Picture 4" descr="A person standing next to two horses&#10;&#10;Description automatically generated with low confidence">
            <a:extLst>
              <a:ext uri="{FF2B5EF4-FFF2-40B4-BE49-F238E27FC236}">
                <a16:creationId xmlns:a16="http://schemas.microsoft.com/office/drawing/2014/main" id="{D089290F-44CF-4601-AB70-7B6286F7A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98" y="1880096"/>
            <a:ext cx="7817003" cy="521133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11DFFE-E49C-4CFD-B37A-0B5CF2E94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Yoke</a:t>
            </a:r>
          </a:p>
        </p:txBody>
      </p:sp>
    </p:spTree>
    <p:extLst>
      <p:ext uri="{BB962C8B-B14F-4D97-AF65-F5344CB8AC3E}">
        <p14:creationId xmlns:p14="http://schemas.microsoft.com/office/powerpoint/2010/main" val="333524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Offers – Useful Burdens</a:t>
            </a:r>
          </a:p>
          <a:p>
            <a:pPr lvl="1"/>
            <a:r>
              <a:rPr lang="en-US" dirty="0"/>
              <a:t>Jesus Burden</a:t>
            </a:r>
          </a:p>
          <a:p>
            <a:pPr lvl="2"/>
            <a:r>
              <a:rPr lang="en-US" dirty="0"/>
              <a:t>Load, Freight, Pack</a:t>
            </a:r>
          </a:p>
          <a:p>
            <a:pPr lvl="1"/>
            <a:r>
              <a:rPr lang="en-US" dirty="0"/>
              <a:t>Burden – Light</a:t>
            </a:r>
          </a:p>
          <a:p>
            <a:pPr lvl="2"/>
            <a:r>
              <a:rPr lang="en-US" dirty="0"/>
              <a:t>Light, Bearable, Not Overloaded</a:t>
            </a:r>
          </a:p>
        </p:txBody>
      </p:sp>
    </p:spTree>
    <p:extLst>
      <p:ext uri="{BB962C8B-B14F-4D97-AF65-F5344CB8AC3E}">
        <p14:creationId xmlns:p14="http://schemas.microsoft.com/office/powerpoint/2010/main" val="271293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Jesus</a:t>
            </a:r>
          </a:p>
          <a:p>
            <a:pPr lvl="1"/>
            <a:r>
              <a:rPr lang="en-US" dirty="0"/>
              <a:t>A Relief </a:t>
            </a:r>
          </a:p>
          <a:p>
            <a:pPr lvl="2"/>
            <a:r>
              <a:rPr lang="en-US" dirty="0"/>
              <a:t>Not the ending of labor</a:t>
            </a:r>
          </a:p>
          <a:p>
            <a:pPr lvl="2"/>
            <a:r>
              <a:rPr lang="en-US" dirty="0"/>
              <a:t>Lighter and useful labor </a:t>
            </a:r>
          </a:p>
          <a:p>
            <a:pPr lvl="1"/>
            <a:r>
              <a:rPr lang="en-US" dirty="0"/>
              <a:t>Like Feathers on a Bird</a:t>
            </a:r>
          </a:p>
          <a:p>
            <a:pPr lvl="1"/>
            <a:r>
              <a:rPr lang="en-US" dirty="0"/>
              <a:t>Not like Working a Rented Mule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400FBD-FF90-40EE-9F4F-FDA7A69F0518}"/>
              </a:ext>
            </a:extLst>
          </p:cNvPr>
          <p:cNvSpPr txBox="1"/>
          <p:nvPr/>
        </p:nvSpPr>
        <p:spPr>
          <a:xfrm>
            <a:off x="1427355" y="2893962"/>
            <a:ext cx="606626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5400" b="1" dirty="0">
                <a:solidFill>
                  <a:schemeClr val="tx2"/>
                </a:solidFill>
              </a:rPr>
              <a:t>Easy</a:t>
            </a:r>
            <a:r>
              <a:rPr lang="en-US" sz="5400" b="1" dirty="0"/>
              <a:t> </a:t>
            </a:r>
            <a:r>
              <a:rPr lang="en-US" sz="5400" b="1" dirty="0">
                <a:solidFill>
                  <a:schemeClr val="tx2"/>
                </a:solidFill>
              </a:rPr>
              <a:t>Yoke</a:t>
            </a:r>
          </a:p>
          <a:p>
            <a:pPr lvl="1"/>
            <a:r>
              <a:rPr lang="en-US" sz="5400" b="1" dirty="0">
                <a:solidFill>
                  <a:schemeClr val="tx2"/>
                </a:solidFill>
              </a:rPr>
              <a:t>Useful</a:t>
            </a:r>
            <a:r>
              <a:rPr lang="en-US" sz="5400" b="1" dirty="0"/>
              <a:t> </a:t>
            </a:r>
            <a:r>
              <a:rPr lang="en-US" sz="5400" b="1" dirty="0">
                <a:solidFill>
                  <a:schemeClr val="tx2"/>
                </a:solidFill>
              </a:rPr>
              <a:t>Burdens</a:t>
            </a:r>
          </a:p>
        </p:txBody>
      </p:sp>
    </p:spTree>
    <p:extLst>
      <p:ext uri="{BB962C8B-B14F-4D97-AF65-F5344CB8AC3E}">
        <p14:creationId xmlns:p14="http://schemas.microsoft.com/office/powerpoint/2010/main" val="342306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Useful Burdens &amp; Yokes</a:t>
            </a:r>
          </a:p>
          <a:p>
            <a:pPr lvl="1"/>
            <a:r>
              <a:rPr lang="en-US" dirty="0"/>
              <a:t>A Purse/Wallet </a:t>
            </a:r>
          </a:p>
          <a:p>
            <a:pPr lvl="1"/>
            <a:r>
              <a:rPr lang="en-US" dirty="0"/>
              <a:t>Eye Glasses</a:t>
            </a:r>
          </a:p>
          <a:p>
            <a:pPr lvl="1"/>
            <a:r>
              <a:rPr lang="en-US" dirty="0"/>
              <a:t>Steel Toe Work Boots</a:t>
            </a:r>
          </a:p>
          <a:p>
            <a:pPr lvl="1"/>
            <a:r>
              <a:rPr lang="en-US" dirty="0"/>
              <a:t>Lawn Mower</a:t>
            </a:r>
          </a:p>
        </p:txBody>
      </p:sp>
    </p:spTree>
    <p:extLst>
      <p:ext uri="{BB962C8B-B14F-4D97-AF65-F5344CB8AC3E}">
        <p14:creationId xmlns:p14="http://schemas.microsoft.com/office/powerpoint/2010/main" val="4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Useful Burdens &amp; Yokes</a:t>
            </a:r>
          </a:p>
          <a:p>
            <a:pPr lvl="1"/>
            <a:r>
              <a:rPr lang="en-US" dirty="0"/>
              <a:t>Fruit of the Spirit</a:t>
            </a:r>
          </a:p>
          <a:p>
            <a:pPr lvl="2"/>
            <a:r>
              <a:rPr lang="en-US" dirty="0"/>
              <a:t>Gal 5:22-23, Love, Joy, Peace, Longsuffering, Gentleness, Goodness, Faithfulness, Meekness, Temperance</a:t>
            </a:r>
          </a:p>
          <a:p>
            <a:pPr lvl="1"/>
            <a:r>
              <a:rPr lang="en-US" dirty="0"/>
              <a:t>Trials</a:t>
            </a:r>
          </a:p>
          <a:p>
            <a:pPr lvl="2"/>
            <a:r>
              <a:rPr lang="en-US" dirty="0"/>
              <a:t>Jas 1:2-5, trying of our faith produces endurance</a:t>
            </a:r>
          </a:p>
        </p:txBody>
      </p:sp>
    </p:spTree>
    <p:extLst>
      <p:ext uri="{BB962C8B-B14F-4D97-AF65-F5344CB8AC3E}">
        <p14:creationId xmlns:p14="http://schemas.microsoft.com/office/powerpoint/2010/main" val="340917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Heavy Burdens &amp; Damaging Yokes</a:t>
            </a:r>
          </a:p>
          <a:p>
            <a:pPr lvl="1"/>
            <a:r>
              <a:rPr lang="en-US" dirty="0"/>
              <a:t>Works of Flesh, Gal 5:19-21</a:t>
            </a:r>
          </a:p>
          <a:p>
            <a:pPr lvl="2"/>
            <a:r>
              <a:rPr lang="en-US" dirty="0"/>
              <a:t>Activities: Sensuality, Idolatry, &amp; Reveling</a:t>
            </a:r>
          </a:p>
          <a:p>
            <a:pPr lvl="2"/>
            <a:r>
              <a:rPr lang="en-US" dirty="0"/>
              <a:t>Relationships: Animosity, Rivalry, Quarrelling, Envy, Wrath, Division, Strife, Politics, Spite</a:t>
            </a:r>
          </a:p>
          <a:p>
            <a:pPr lvl="1"/>
            <a:r>
              <a:rPr lang="en-US" dirty="0"/>
              <a:t>Anxiety</a:t>
            </a:r>
          </a:p>
          <a:p>
            <a:pPr lvl="2"/>
            <a:r>
              <a:rPr lang="en-US" dirty="0"/>
              <a:t>Phil 4:4-7, be anxious for nothing…</a:t>
            </a:r>
          </a:p>
          <a:p>
            <a:pPr lvl="3"/>
            <a:r>
              <a:rPr lang="en-US" dirty="0"/>
              <a:t>Rejoice, Peace, Prayerful, Faith, Gentle, Forbearing</a:t>
            </a:r>
          </a:p>
        </p:txBody>
      </p:sp>
    </p:spTree>
    <p:extLst>
      <p:ext uri="{BB962C8B-B14F-4D97-AF65-F5344CB8AC3E}">
        <p14:creationId xmlns:p14="http://schemas.microsoft.com/office/powerpoint/2010/main" val="174598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Jesus Beseeches: Come Unto Me</a:t>
            </a:r>
          </a:p>
          <a:p>
            <a:pPr lvl="1"/>
            <a:r>
              <a:rPr lang="en-US" dirty="0"/>
              <a:t>Beseech – encouraging &amp; even pleading</a:t>
            </a:r>
          </a:p>
          <a:p>
            <a:pPr lvl="1"/>
            <a:r>
              <a:rPr lang="en-US" dirty="0"/>
              <a:t>Approachable</a:t>
            </a:r>
          </a:p>
          <a:p>
            <a:pPr lvl="2"/>
            <a:r>
              <a:rPr lang="en-US" dirty="0"/>
              <a:t>Heb 2:14-18, Took on nature of man, merciful and faithful high priest </a:t>
            </a:r>
          </a:p>
          <a:p>
            <a:pPr lvl="2"/>
            <a:r>
              <a:rPr lang="en-US" dirty="0"/>
              <a:t>Heb 4:14-16, Sympathetic high priest</a:t>
            </a:r>
          </a:p>
          <a:p>
            <a:pPr lvl="3"/>
            <a:r>
              <a:rPr lang="en-US" dirty="0"/>
              <a:t>“Come Boldly”</a:t>
            </a:r>
          </a:p>
          <a:p>
            <a:pPr lvl="3"/>
            <a:r>
              <a:rPr lang="en-US" dirty="0"/>
              <a:t>Obtain Mercy &amp; Find Grace</a:t>
            </a:r>
          </a:p>
        </p:txBody>
      </p:sp>
    </p:spTree>
    <p:extLst>
      <p:ext uri="{BB962C8B-B14F-4D97-AF65-F5344CB8AC3E}">
        <p14:creationId xmlns:p14="http://schemas.microsoft.com/office/powerpoint/2010/main" val="44255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</p:spPr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98965"/>
            <a:ext cx="7989752" cy="45816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We Need Jesus</a:t>
            </a:r>
          </a:p>
          <a:p>
            <a:pPr lvl="2"/>
            <a:r>
              <a:rPr lang="en-US" dirty="0"/>
              <a:t>The fatigued and overly weighed realize it best</a:t>
            </a:r>
          </a:p>
          <a:p>
            <a:pPr lvl="1"/>
            <a:r>
              <a:rPr lang="en-US" dirty="0"/>
              <a:t>Jesus Will Relieve Heavy Burdens</a:t>
            </a:r>
          </a:p>
          <a:p>
            <a:pPr lvl="2"/>
            <a:r>
              <a:rPr lang="en-US" dirty="0"/>
              <a:t>Offers Easy Yoke/Useful Burdens</a:t>
            </a:r>
          </a:p>
          <a:p>
            <a:pPr lvl="2"/>
            <a:r>
              <a:rPr lang="en-US" dirty="0"/>
              <a:t>Farming – place the heavy burden on the team of Oxen</a:t>
            </a:r>
          </a:p>
          <a:p>
            <a:pPr lvl="2"/>
            <a:r>
              <a:rPr lang="en-US" dirty="0"/>
              <a:t>Jesus carries our heaviest burden</a:t>
            </a:r>
          </a:p>
        </p:txBody>
      </p:sp>
    </p:spTree>
    <p:extLst>
      <p:ext uri="{BB962C8B-B14F-4D97-AF65-F5344CB8AC3E}">
        <p14:creationId xmlns:p14="http://schemas.microsoft.com/office/powerpoint/2010/main" val="296071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C00A-8260-4D44-A572-1D9EBCED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</p:spPr>
        <p:txBody>
          <a:bodyPr/>
          <a:lstStyle/>
          <a:p>
            <a:r>
              <a:rPr lang="en-US" dirty="0"/>
              <a:t>Rest for the Weary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0F950-1A64-4252-908F-59B7F3CE3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98965"/>
            <a:ext cx="7989752" cy="4581654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Jesus Shares In Burdens</a:t>
            </a:r>
          </a:p>
          <a:p>
            <a:pPr lvl="1"/>
            <a:r>
              <a:rPr lang="en-US" dirty="0"/>
              <a:t>Jesus Will Give You Relief</a:t>
            </a:r>
          </a:p>
          <a:p>
            <a:pPr lvl="1"/>
            <a:r>
              <a:rPr lang="en-US" dirty="0"/>
              <a:t>Come One Come All!</a:t>
            </a:r>
          </a:p>
          <a:p>
            <a:pPr lvl="2"/>
            <a:r>
              <a:rPr lang="en-US" dirty="0"/>
              <a:t>Jesus Is Approachable</a:t>
            </a:r>
          </a:p>
          <a:p>
            <a:pPr lvl="2"/>
            <a:r>
              <a:rPr lang="en-US" dirty="0"/>
              <a:t>Jesus Is Sympathetic</a:t>
            </a:r>
          </a:p>
        </p:txBody>
      </p:sp>
    </p:spTree>
    <p:extLst>
      <p:ext uri="{BB962C8B-B14F-4D97-AF65-F5344CB8AC3E}">
        <p14:creationId xmlns:p14="http://schemas.microsoft.com/office/powerpoint/2010/main" val="277580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5E80850-0611-402A-972C-D8B91A6DC0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90"/>
          <a:stretch/>
        </p:blipFill>
        <p:spPr>
          <a:xfrm>
            <a:off x="0" y="2082170"/>
            <a:ext cx="9144000" cy="50849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C0AFD0-356E-4C1E-AD7D-651526572888}"/>
              </a:ext>
            </a:extLst>
          </p:cNvPr>
          <p:cNvSpPr txBox="1"/>
          <p:nvPr/>
        </p:nvSpPr>
        <p:spPr>
          <a:xfrm>
            <a:off x="0" y="635620"/>
            <a:ext cx="9144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Jesus Offers: Rest </a:t>
            </a:r>
          </a:p>
          <a:p>
            <a:pPr algn="ctr"/>
            <a:r>
              <a:rPr lang="en-US" sz="4400" dirty="0"/>
              <a:t>Relief from the Burden of Sin </a:t>
            </a:r>
          </a:p>
        </p:txBody>
      </p:sp>
    </p:spTree>
    <p:extLst>
      <p:ext uri="{BB962C8B-B14F-4D97-AF65-F5344CB8AC3E}">
        <p14:creationId xmlns:p14="http://schemas.microsoft.com/office/powerpoint/2010/main" val="324258326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259</TotalTime>
  <Words>815</Words>
  <Application>Microsoft Office PowerPoint</Application>
  <PresentationFormat>On-screen Show (4:3)</PresentationFormat>
  <Paragraphs>152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Gill Sans MT</vt:lpstr>
      <vt:lpstr>Wingdings</vt:lpstr>
      <vt:lpstr>Wingdings 2</vt:lpstr>
      <vt:lpstr>Dividend</vt:lpstr>
      <vt:lpstr>Rest for the Weary</vt:lpstr>
      <vt:lpstr>Rest for the Weary</vt:lpstr>
      <vt:lpstr>Burden</vt:lpstr>
      <vt:lpstr>Rest for the Weary</vt:lpstr>
      <vt:lpstr>Rest for the Weary</vt:lpstr>
      <vt:lpstr>Rest for the Weary</vt:lpstr>
      <vt:lpstr>A Yoke</vt:lpstr>
      <vt:lpstr>Rest for the Weary</vt:lpstr>
      <vt:lpstr>Rest for the Weary</vt:lpstr>
      <vt:lpstr>Rest for the Weary</vt:lpstr>
      <vt:lpstr>Rest for the Weary</vt:lpstr>
      <vt:lpstr>Rest for the Weary</vt:lpstr>
      <vt:lpstr>Rest for the Weary</vt:lpstr>
      <vt:lpstr>Rest for the Weary</vt:lpstr>
      <vt:lpstr>Rest for the Weary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 for the Weary</dc:title>
  <dc:creator>Ross Ward</dc:creator>
  <cp:lastModifiedBy>Ross Ward</cp:lastModifiedBy>
  <cp:revision>86</cp:revision>
  <cp:lastPrinted>2021-08-01T14:28:06Z</cp:lastPrinted>
  <dcterms:created xsi:type="dcterms:W3CDTF">2021-07-29T19:02:25Z</dcterms:created>
  <dcterms:modified xsi:type="dcterms:W3CDTF">2021-08-01T14:28:12Z</dcterms:modified>
</cp:coreProperties>
</file>