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13"/>
  </p:notesMasterIdLst>
  <p:handoutMasterIdLst>
    <p:handoutMasterId r:id="rId14"/>
  </p:handoutMasterIdLst>
  <p:sldIdLst>
    <p:sldId id="258" r:id="rId2"/>
    <p:sldId id="280" r:id="rId3"/>
    <p:sldId id="287" r:id="rId4"/>
    <p:sldId id="288" r:id="rId5"/>
    <p:sldId id="289" r:id="rId6"/>
    <p:sldId id="294" r:id="rId7"/>
    <p:sldId id="293" r:id="rId8"/>
    <p:sldId id="295" r:id="rId9"/>
    <p:sldId id="290" r:id="rId10"/>
    <p:sldId id="292" r:id="rId11"/>
    <p:sldId id="29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0099FF"/>
    <a:srgbClr val="6666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301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479B7-7311-4647-851A-2E0E013FAF70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5EE71-5460-4BC0-976C-0EF9571B9A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40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B96D8-785F-4E7C-9674-F5D6B85C8E5F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C3E9D-A1E3-48D1-9CE5-FC9ECA3F5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90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C3E9D-A1E3-48D1-9CE5-FC9ECA3F58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80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C3E9D-A1E3-48D1-9CE5-FC9ECA3F587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2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11" name="Picture 27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437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5308602"/>
            <a:ext cx="7848600" cy="838200"/>
          </a:xfrm>
        </p:spPr>
        <p:txBody>
          <a:bodyPr/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E9292A6-F18F-4AB9-BDD3-A9F7A9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1659"/>
            <a:ext cx="8229600" cy="1252537"/>
          </a:xfrm>
        </p:spPr>
        <p:txBody>
          <a:bodyPr/>
          <a:lstStyle>
            <a:lvl1pPr>
              <a:defRPr lang="en-US" sz="60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939749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 Diagonal Corner Rectangle 16"/>
          <p:cNvSpPr/>
          <p:nvPr userDrawn="1"/>
        </p:nvSpPr>
        <p:spPr>
          <a:xfrm>
            <a:off x="228600" y="1752600"/>
            <a:ext cx="8686800" cy="4953000"/>
          </a:xfrm>
          <a:prstGeom prst="round2DiagRect">
            <a:avLst>
              <a:gd name="adj1" fmla="val 14319"/>
              <a:gd name="adj2" fmla="val 0"/>
            </a:avLst>
          </a:prstGeom>
          <a:solidFill>
            <a:schemeClr val="bg1">
              <a:alpha val="53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endParaRPr lang="en-US" sz="3600" b="1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>
            <a:lvl1pPr marL="0" indent="0">
              <a:buClr>
                <a:schemeClr val="accent6">
                  <a:lumMod val="75000"/>
                </a:schemeClr>
              </a:buClr>
              <a:buSzPct val="75000"/>
              <a:buFont typeface="Wingdings" panose="05000000000000000000" pitchFamily="2" charset="2"/>
              <a:buNone/>
              <a:defRPr sz="3600" b="1">
                <a:solidFill>
                  <a:schemeClr val="tx1"/>
                </a:solidFill>
              </a:defRPr>
            </a:lvl1pPr>
            <a:lvl2pPr marL="457200" indent="-449263">
              <a:buClr>
                <a:schemeClr val="accent6">
                  <a:lumMod val="50000"/>
                </a:schemeClr>
              </a:buClr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914400" indent="-457200">
              <a:buClr>
                <a:schemeClr val="accent6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3200" b="1">
                <a:solidFill>
                  <a:schemeClr val="tx1"/>
                </a:solidFill>
              </a:defRPr>
            </a:lvl3pPr>
            <a:lvl4pPr marL="1257300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 sz="3200" b="0">
                <a:solidFill>
                  <a:schemeClr val="tx1"/>
                </a:solidFill>
              </a:defRPr>
            </a:lvl4pPr>
            <a:lvl5pPr>
              <a:defRPr sz="28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C31E12-3735-45FE-BE82-4BAA6DB65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>
            <a:lvl1pPr>
              <a:defRPr lang="en-US" sz="54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2CA29-6920-45B6-9FE6-811D3F9E6BB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6053A-83B3-439A-B7E6-14B0456C8FB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524000" y="6276975"/>
            <a:ext cx="3786188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AEFE2-3C7A-4CED-9235-5CDCF4899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81000" y="6249987"/>
            <a:ext cx="1162050" cy="365125"/>
          </a:xfrm>
        </p:spPr>
        <p:txBody>
          <a:bodyPr/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761881C-CA2F-434C-8CED-0BD6E0C274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037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836A6-2263-4162-A06D-C9F876F0F1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94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F925E-86B0-4482-B1C0-4FEA3FB262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891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581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655320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5102225"/>
            <a:chOff x="-3905251" y="4294188"/>
            <a:chExt cx="13027839" cy="1892300"/>
          </a:xfrm>
        </p:grpSpPr>
        <p:sp>
          <p:nvSpPr>
            <p:cNvPr id="103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 useBgFill="1">
          <p:nvSpPr>
            <p:cNvPr id="103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761881C-CA2F-434C-8CED-0BD6E0C274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80750" y="2593129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2" r:id="rId2"/>
    <p:sldLayoutId id="2147483783" r:id="rId3"/>
    <p:sldLayoutId id="2147483784" r:id="rId4"/>
    <p:sldLayoutId id="2147483785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85800" y="5308602"/>
            <a:ext cx="7848600" cy="838200"/>
          </a:xfrm>
        </p:spPr>
        <p:txBody>
          <a:bodyPr/>
          <a:lstStyle/>
          <a:p>
            <a:r>
              <a:rPr lang="en-US" dirty="0"/>
              <a:t>John 6:60-69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4E216A-4CD8-4280-BA91-C13953D3F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Way – </a:t>
            </a:r>
            <a:r>
              <a:rPr lang="en-US"/>
              <a:t>Truth – Life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/>
          <a:lstStyle/>
          <a:p>
            <a:r>
              <a:rPr lang="en-US" dirty="0"/>
              <a:t>John 6:68, Then Simon Peter answered him, Lord, to whom shall we go? thou hast the words of eternal life.</a:t>
            </a:r>
          </a:p>
          <a:p>
            <a:pPr lvl="1"/>
            <a:r>
              <a:rPr lang="en-US" dirty="0"/>
              <a:t>Faith yet Lacked Much Understanding</a:t>
            </a:r>
          </a:p>
          <a:p>
            <a:pPr lvl="1"/>
            <a:r>
              <a:rPr lang="en-US" dirty="0"/>
              <a:t>When all else fails – Follow the Instructions</a:t>
            </a:r>
          </a:p>
          <a:p>
            <a:pPr lvl="1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Where Shall We Go?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1ABAB6E-10B6-4116-949A-BE19A79A230D}"/>
              </a:ext>
            </a:extLst>
          </p:cNvPr>
          <p:cNvSpPr/>
          <p:nvPr/>
        </p:nvSpPr>
        <p:spPr>
          <a:xfrm>
            <a:off x="2133600" y="3048000"/>
            <a:ext cx="17526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/>
          <a:lstStyle/>
          <a:p>
            <a:r>
              <a:rPr lang="en-US" dirty="0"/>
              <a:t>John 14:6, Jesus saith unto him, I am the way, the truth, and the life: no man cometh unto the Father, but by me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Shall We Go?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37B66A-B369-4B33-94B4-D5766F26DDFB}"/>
              </a:ext>
            </a:extLst>
          </p:cNvPr>
          <p:cNvSpPr/>
          <p:nvPr/>
        </p:nvSpPr>
        <p:spPr>
          <a:xfrm>
            <a:off x="616998" y="2514600"/>
            <a:ext cx="1059402" cy="533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E5EC59-E798-46F1-A1B2-453E068914F6}"/>
              </a:ext>
            </a:extLst>
          </p:cNvPr>
          <p:cNvSpPr/>
          <p:nvPr/>
        </p:nvSpPr>
        <p:spPr>
          <a:xfrm>
            <a:off x="2514600" y="2514600"/>
            <a:ext cx="1059402" cy="533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BC7248B-0ABE-496E-A3F4-5D6EE7469B20}"/>
              </a:ext>
            </a:extLst>
          </p:cNvPr>
          <p:cNvSpPr/>
          <p:nvPr/>
        </p:nvSpPr>
        <p:spPr>
          <a:xfrm>
            <a:off x="5185299" y="2514600"/>
            <a:ext cx="834501" cy="533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9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I Am the Way, John 14:6</a:t>
            </a:r>
          </a:p>
          <a:p>
            <a:pPr lvl="1"/>
            <a:r>
              <a:rPr lang="en-US" dirty="0"/>
              <a:t>A road, path</a:t>
            </a:r>
          </a:p>
          <a:p>
            <a:pPr lvl="2"/>
            <a:r>
              <a:rPr lang="en-US" dirty="0"/>
              <a:t>Cleared of rocks, trees, and other debris</a:t>
            </a:r>
          </a:p>
          <a:p>
            <a:pPr lvl="1"/>
            <a:r>
              <a:rPr lang="en-US" dirty="0"/>
              <a:t>The Only Way</a:t>
            </a:r>
          </a:p>
          <a:p>
            <a:pPr lvl="2"/>
            <a:r>
              <a:rPr lang="en-US" dirty="0"/>
              <a:t>Acts 4:12, Neither is there salvation in any other: for there is none other name under heaven given among men, whereby we must be saved.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Where Shall We Go?</a:t>
            </a:r>
          </a:p>
        </p:txBody>
      </p:sp>
    </p:spTree>
    <p:extLst>
      <p:ext uri="{BB962C8B-B14F-4D97-AF65-F5344CB8AC3E}">
        <p14:creationId xmlns:p14="http://schemas.microsoft.com/office/powerpoint/2010/main" val="172304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I Am the Truth, John 14:6</a:t>
            </a:r>
          </a:p>
          <a:p>
            <a:pPr lvl="1"/>
            <a:r>
              <a:rPr lang="en-US" dirty="0"/>
              <a:t>Mans Mission to Learn Truth</a:t>
            </a:r>
          </a:p>
          <a:p>
            <a:pPr lvl="2"/>
            <a:r>
              <a:rPr lang="en-US" dirty="0"/>
              <a:t>Philosophers through the Ages</a:t>
            </a:r>
          </a:p>
          <a:p>
            <a:pPr lvl="2"/>
            <a:r>
              <a:rPr lang="en-US" dirty="0"/>
              <a:t>Current Age</a:t>
            </a:r>
          </a:p>
          <a:p>
            <a:pPr lvl="1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Where Shall We Go?</a:t>
            </a:r>
          </a:p>
        </p:txBody>
      </p:sp>
    </p:spTree>
    <p:extLst>
      <p:ext uri="{BB962C8B-B14F-4D97-AF65-F5344CB8AC3E}">
        <p14:creationId xmlns:p14="http://schemas.microsoft.com/office/powerpoint/2010/main" val="90580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I Am the Truth, John 14:6</a:t>
            </a:r>
          </a:p>
          <a:p>
            <a:pPr lvl="1"/>
            <a:r>
              <a:rPr lang="en-US" dirty="0"/>
              <a:t>Source of truth</a:t>
            </a:r>
          </a:p>
          <a:p>
            <a:pPr lvl="2"/>
            <a:r>
              <a:rPr lang="en-US" dirty="0"/>
              <a:t>Jn 14:16, prophesy of the Comforter</a:t>
            </a:r>
          </a:p>
          <a:p>
            <a:pPr lvl="3"/>
            <a:r>
              <a:rPr lang="en-US" dirty="0"/>
              <a:t>The Holy Spirit</a:t>
            </a:r>
          </a:p>
          <a:p>
            <a:pPr lvl="3"/>
            <a:r>
              <a:rPr lang="en-US" dirty="0"/>
              <a:t>The Spirit of Truth</a:t>
            </a:r>
          </a:p>
          <a:p>
            <a:pPr lvl="2"/>
            <a:r>
              <a:rPr lang="en-US" dirty="0"/>
              <a:t>1 Cor 2:10, Spirit Reveals the Mind of God</a:t>
            </a:r>
          </a:p>
          <a:p>
            <a:pPr lvl="2"/>
            <a:r>
              <a:rPr lang="en-US" dirty="0"/>
              <a:t>Originates or Defines truth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Where Shall We Go?</a:t>
            </a:r>
          </a:p>
        </p:txBody>
      </p:sp>
    </p:spTree>
    <p:extLst>
      <p:ext uri="{BB962C8B-B14F-4D97-AF65-F5344CB8AC3E}">
        <p14:creationId xmlns:p14="http://schemas.microsoft.com/office/powerpoint/2010/main" val="22532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/>
          <a:lstStyle/>
          <a:p>
            <a:r>
              <a:rPr lang="en-US" dirty="0"/>
              <a:t>I Am the Truth, John 14:6</a:t>
            </a:r>
          </a:p>
          <a:p>
            <a:pPr lvl="1"/>
            <a:r>
              <a:rPr lang="en-US" dirty="0"/>
              <a:t>God’s Truth is Absolute</a:t>
            </a:r>
          </a:p>
          <a:p>
            <a:pPr lvl="1"/>
            <a:r>
              <a:rPr lang="en-US" dirty="0"/>
              <a:t>Our Perception of Truth is Relative</a:t>
            </a:r>
          </a:p>
          <a:p>
            <a:pPr lvl="2"/>
            <a:r>
              <a:rPr lang="en-US" dirty="0"/>
              <a:t>2 Pet 1:5-10, respect vailed knowledge</a:t>
            </a:r>
          </a:p>
          <a:p>
            <a:pPr lvl="1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 dirty="0"/>
              <a:t>Where Shall We Go?</a:t>
            </a:r>
          </a:p>
        </p:txBody>
      </p:sp>
    </p:spTree>
    <p:extLst>
      <p:ext uri="{BB962C8B-B14F-4D97-AF65-F5344CB8AC3E}">
        <p14:creationId xmlns:p14="http://schemas.microsoft.com/office/powerpoint/2010/main" val="61297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I Am the Life, John 14:6</a:t>
            </a:r>
          </a:p>
          <a:p>
            <a:pPr lvl="1"/>
            <a:r>
              <a:rPr lang="en-US" dirty="0"/>
              <a:t>Jn 6:27, 40, 47, 51, 54, 68, Jesus promised</a:t>
            </a:r>
          </a:p>
          <a:p>
            <a:pPr lvl="1"/>
            <a:r>
              <a:rPr lang="en-US" dirty="0"/>
              <a:t>1 Cor 15, The proof of a resurrection leads to hope of eternal life</a:t>
            </a:r>
          </a:p>
          <a:p>
            <a:pPr lvl="1"/>
            <a:r>
              <a:rPr lang="en-US" dirty="0"/>
              <a:t>Jn 14:1-4, Jesus is preparing a home</a:t>
            </a:r>
          </a:p>
          <a:p>
            <a:pPr lvl="2"/>
            <a:r>
              <a:rPr lang="en-US"/>
              <a:t>“Mansion's</a:t>
            </a:r>
            <a:r>
              <a:rPr lang="en-US" dirty="0"/>
              <a:t>” – Dwelling places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Shall We Go?</a:t>
            </a:r>
          </a:p>
        </p:txBody>
      </p:sp>
    </p:spTree>
    <p:extLst>
      <p:ext uri="{BB962C8B-B14F-4D97-AF65-F5344CB8AC3E}">
        <p14:creationId xmlns:p14="http://schemas.microsoft.com/office/powerpoint/2010/main" val="113334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I Am the Life, John 14:6</a:t>
            </a:r>
          </a:p>
          <a:p>
            <a:pPr lvl="1"/>
            <a:r>
              <a:rPr lang="en-US" dirty="0"/>
              <a:t>Jn 6:68, Jesus has the words of Eternal life</a:t>
            </a:r>
          </a:p>
          <a:p>
            <a:pPr lvl="2"/>
            <a:r>
              <a:rPr lang="en-US" dirty="0"/>
              <a:t>Revealed </a:t>
            </a:r>
          </a:p>
          <a:p>
            <a:pPr lvl="3"/>
            <a:r>
              <a:rPr lang="en-US" dirty="0"/>
              <a:t>Truth</a:t>
            </a:r>
          </a:p>
          <a:p>
            <a:pPr lvl="3"/>
            <a:r>
              <a:rPr lang="en-US" dirty="0"/>
              <a:t>Redemption &amp; Sanctification </a:t>
            </a:r>
          </a:p>
          <a:p>
            <a:pPr lvl="3"/>
            <a:r>
              <a:rPr lang="en-US" dirty="0"/>
              <a:t>Righteous Living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Shall We Go?</a:t>
            </a:r>
          </a:p>
        </p:txBody>
      </p:sp>
    </p:spTree>
    <p:extLst>
      <p:ext uri="{BB962C8B-B14F-4D97-AF65-F5344CB8AC3E}">
        <p14:creationId xmlns:p14="http://schemas.microsoft.com/office/powerpoint/2010/main" val="269617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Jesus – Source of Grace &amp; Truth, Jn 1:17</a:t>
            </a:r>
          </a:p>
          <a:p>
            <a:pPr lvl="1"/>
            <a:r>
              <a:rPr lang="en-US" dirty="0"/>
              <a:t>God offer of Grace</a:t>
            </a:r>
          </a:p>
          <a:p>
            <a:pPr lvl="2"/>
            <a:r>
              <a:rPr lang="en-US" dirty="0"/>
              <a:t>Release from Consequences</a:t>
            </a:r>
          </a:p>
          <a:p>
            <a:pPr lvl="3"/>
            <a:r>
              <a:rPr lang="en-US" dirty="0"/>
              <a:t>Jas 2:13, Mercy &amp; Grace instead of Condemnation</a:t>
            </a:r>
          </a:p>
          <a:p>
            <a:pPr lvl="2"/>
            <a:r>
              <a:rPr lang="en-US" dirty="0"/>
              <a:t>Come Clean</a:t>
            </a:r>
          </a:p>
          <a:p>
            <a:pPr lvl="3"/>
            <a:r>
              <a:rPr lang="en-US" dirty="0"/>
              <a:t>Example of children – if you tell me… then…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Shall We Go?</a:t>
            </a:r>
          </a:p>
        </p:txBody>
      </p:sp>
    </p:spTree>
    <p:extLst>
      <p:ext uri="{BB962C8B-B14F-4D97-AF65-F5344CB8AC3E}">
        <p14:creationId xmlns:p14="http://schemas.microsoft.com/office/powerpoint/2010/main" val="348291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616998" y="22098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4400" b="1" dirty="0"/>
              <a:t>  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5800" y="1905000"/>
            <a:ext cx="8229600" cy="4724400"/>
          </a:xfrm>
        </p:spPr>
        <p:txBody>
          <a:bodyPr/>
          <a:lstStyle/>
          <a:p>
            <a:r>
              <a:rPr lang="en-US"/>
              <a:t>John 6:68, Then Simon Peter answered him, Lord, to whom shall we go? thou hast the words of eternal life.</a:t>
            </a:r>
          </a:p>
          <a:p>
            <a:pPr lvl="1"/>
            <a:r>
              <a:rPr lang="en-US"/>
              <a:t>Faith yet Lacked Much Understanding</a:t>
            </a:r>
          </a:p>
          <a:p>
            <a:pPr lvl="1"/>
            <a:r>
              <a:rPr lang="en-US"/>
              <a:t>When all else fails – Follow the Instructions</a:t>
            </a:r>
          </a:p>
          <a:p>
            <a:pPr lvl="1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84EFB1-4142-4666-9129-8E1ACD1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76"/>
            <a:ext cx="8229600" cy="1252537"/>
          </a:xfrm>
        </p:spPr>
        <p:txBody>
          <a:bodyPr/>
          <a:lstStyle/>
          <a:p>
            <a:r>
              <a:rPr lang="en-US"/>
              <a:t>Where Shall We Go?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FC9357C-7176-41FB-91A2-95B8B4AF8A02}"/>
              </a:ext>
            </a:extLst>
          </p:cNvPr>
          <p:cNvSpPr/>
          <p:nvPr/>
        </p:nvSpPr>
        <p:spPr>
          <a:xfrm>
            <a:off x="2743200" y="2438400"/>
            <a:ext cx="4419600" cy="685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1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</TotalTime>
  <Words>422</Words>
  <Application>Microsoft Office PowerPoint</Application>
  <PresentationFormat>On-screen Show (4:3)</PresentationFormat>
  <Paragraphs>68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 Black</vt:lpstr>
      <vt:lpstr>Calibri</vt:lpstr>
      <vt:lpstr>Candara</vt:lpstr>
      <vt:lpstr>Symbol</vt:lpstr>
      <vt:lpstr>Times New Roman</vt:lpstr>
      <vt:lpstr>Wingdings</vt:lpstr>
      <vt:lpstr>Waveform</vt:lpstr>
      <vt:lpstr>The Way – Truth – Life </vt:lpstr>
      <vt:lpstr>Where Shall We Go?</vt:lpstr>
      <vt:lpstr>Where Shall We Go?</vt:lpstr>
      <vt:lpstr>Where Shall We Go?</vt:lpstr>
      <vt:lpstr>Where Shall We Go?</vt:lpstr>
      <vt:lpstr>Where Shall We Go?</vt:lpstr>
      <vt:lpstr>Where Shall We Go?</vt:lpstr>
      <vt:lpstr>Where Shall We Go?</vt:lpstr>
      <vt:lpstr>Where Shall We Go?</vt:lpstr>
      <vt:lpstr>Where Shall We Go?</vt:lpstr>
      <vt:lpstr>Where Shall We Go?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Ross Ward</dc:creator>
  <cp:lastModifiedBy>Mark Hetrick</cp:lastModifiedBy>
  <cp:revision>127</cp:revision>
  <dcterms:created xsi:type="dcterms:W3CDTF">2005-01-29T02:32:49Z</dcterms:created>
  <dcterms:modified xsi:type="dcterms:W3CDTF">2021-07-06T23:34:35Z</dcterms:modified>
</cp:coreProperties>
</file>