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97" r:id="rId2"/>
    <p:sldId id="258" r:id="rId3"/>
    <p:sldId id="280" r:id="rId4"/>
    <p:sldId id="287" r:id="rId5"/>
    <p:sldId id="288" r:id="rId6"/>
    <p:sldId id="289" r:id="rId7"/>
    <p:sldId id="294" r:id="rId8"/>
    <p:sldId id="293" r:id="rId9"/>
    <p:sldId id="295" r:id="rId10"/>
    <p:sldId id="290" r:id="rId11"/>
    <p:sldId id="292" r:id="rId12"/>
    <p:sldId id="296" r:id="rId13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99FF"/>
    <a:srgbClr val="6666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9" autoAdjust="0"/>
    <p:restoredTop sz="94660"/>
  </p:normalViewPr>
  <p:slideViewPr>
    <p:cSldViewPr>
      <p:cViewPr varScale="1">
        <p:scale>
          <a:sx n="86" d="100"/>
          <a:sy n="86" d="100"/>
        </p:scale>
        <p:origin x="13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301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38479B7-7311-4647-851A-2E0E013FAF70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1E5EE71-5460-4BC0-976C-0EF9571B9A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40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1DB96D8-785F-4E7C-9674-F5D6B85C8E5F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30C3E9D-A1E3-48D1-9CE5-FC9ECA3F5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90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C3E9D-A1E3-48D1-9CE5-FC9ECA3F58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80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C3E9D-A1E3-48D1-9CE5-FC9ECA3F587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2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1" name="Picture 27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43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WordArt 9"/>
          <p:cNvSpPr>
            <a:spLocks noChangeArrowheads="1" noChangeShapeType="1" noTextEdit="1"/>
          </p:cNvSpPr>
          <p:nvPr userDrawn="1"/>
        </p:nvSpPr>
        <p:spPr bwMode="auto">
          <a:xfrm>
            <a:off x="563600" y="2362993"/>
            <a:ext cx="8689938" cy="1766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endParaRPr lang="en-US" sz="3600" kern="10" dirty="0">
              <a:ln w="9525">
                <a:round/>
                <a:headEnd/>
                <a:tailEnd/>
              </a:ln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5308602"/>
            <a:ext cx="7848600" cy="838200"/>
          </a:xfrm>
        </p:spPr>
        <p:txBody>
          <a:bodyPr/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049C7E06-04F7-40DA-944B-0E4450B9B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250251"/>
            <a:ext cx="8229600" cy="1252537"/>
          </a:xfrm>
        </p:spPr>
        <p:txBody>
          <a:bodyPr/>
          <a:lstStyle>
            <a:lvl1pPr>
              <a:defRPr lang="en-US" sz="6600" b="0" i="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93974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1" name="Picture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43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3"/>
          <p:cNvSpPr txBox="1">
            <a:spLocks noChangeArrowheads="1"/>
          </p:cNvSpPr>
          <p:nvPr userDrawn="1"/>
        </p:nvSpPr>
        <p:spPr>
          <a:xfrm>
            <a:off x="466725" y="381000"/>
            <a:ext cx="3571875" cy="792163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  <a:defRPr/>
            </a:pP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Jesus</a:t>
            </a:r>
            <a:r>
              <a:rPr lang="en-US" sz="4000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is the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…</a:t>
            </a:r>
          </a:p>
        </p:txBody>
      </p:sp>
      <p:sp>
        <p:nvSpPr>
          <p:cNvPr id="16" name="WordArt 9"/>
          <p:cNvSpPr>
            <a:spLocks noChangeArrowheads="1" noChangeShapeType="1" noTextEdit="1"/>
          </p:cNvSpPr>
          <p:nvPr userDrawn="1"/>
        </p:nvSpPr>
        <p:spPr bwMode="auto">
          <a:xfrm>
            <a:off x="2831537" y="2280065"/>
            <a:ext cx="3319463" cy="1766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76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Arial Black"/>
              </a:rPr>
              <a:t>BREAD</a:t>
            </a:r>
          </a:p>
        </p:txBody>
      </p:sp>
      <p:sp>
        <p:nvSpPr>
          <p:cNvPr id="19" name="WordArt 10"/>
          <p:cNvSpPr>
            <a:spLocks noChangeArrowheads="1" noChangeShapeType="1" noTextEdit="1"/>
          </p:cNvSpPr>
          <p:nvPr userDrawn="1"/>
        </p:nvSpPr>
        <p:spPr bwMode="auto">
          <a:xfrm>
            <a:off x="1730375" y="2153444"/>
            <a:ext cx="94297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The</a:t>
            </a:r>
          </a:p>
        </p:txBody>
      </p:sp>
      <p:sp>
        <p:nvSpPr>
          <p:cNvPr id="20" name="WordArt 11"/>
          <p:cNvSpPr>
            <a:spLocks noChangeArrowheads="1" noChangeShapeType="1" noTextEdit="1"/>
          </p:cNvSpPr>
          <p:nvPr userDrawn="1"/>
        </p:nvSpPr>
        <p:spPr bwMode="auto">
          <a:xfrm>
            <a:off x="5791200" y="3836565"/>
            <a:ext cx="1944687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of life</a:t>
            </a:r>
          </a:p>
        </p:txBody>
      </p:sp>
    </p:spTree>
    <p:extLst>
      <p:ext uri="{BB962C8B-B14F-4D97-AF65-F5344CB8AC3E}">
        <p14:creationId xmlns:p14="http://schemas.microsoft.com/office/powerpoint/2010/main" val="419225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Diagonal Corner Rectangle 16"/>
          <p:cNvSpPr/>
          <p:nvPr userDrawn="1"/>
        </p:nvSpPr>
        <p:spPr>
          <a:xfrm>
            <a:off x="228600" y="1752600"/>
            <a:ext cx="8686800" cy="4953000"/>
          </a:xfrm>
          <a:prstGeom prst="round2DiagRect">
            <a:avLst>
              <a:gd name="adj1" fmla="val 14319"/>
              <a:gd name="adj2" fmla="val 0"/>
            </a:avLst>
          </a:prstGeom>
          <a:solidFill>
            <a:schemeClr val="bg1">
              <a:alpha val="5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endParaRPr lang="en-US" sz="3600" b="1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>
            <a:lvl1pPr marL="0" indent="0">
              <a:buClr>
                <a:schemeClr val="accent6">
                  <a:lumMod val="75000"/>
                </a:schemeClr>
              </a:buClr>
              <a:buSzPct val="75000"/>
              <a:buFont typeface="Wingdings" panose="05000000000000000000" pitchFamily="2" charset="2"/>
              <a:buNone/>
              <a:defRPr sz="3600" b="1">
                <a:solidFill>
                  <a:schemeClr val="tx1"/>
                </a:solidFill>
              </a:defRPr>
            </a:lvl1pPr>
            <a:lvl2pPr marL="457200" indent="-449263">
              <a:buClr>
                <a:schemeClr val="accent6">
                  <a:lumMod val="50000"/>
                </a:schemeClr>
              </a:buClr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57200">
              <a:buClr>
                <a:schemeClr val="accent6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tx1"/>
                </a:solidFill>
              </a:defRPr>
            </a:lvl3pPr>
            <a:lvl4pPr marL="12573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 sz="3200" b="0">
                <a:solidFill>
                  <a:schemeClr val="tx1"/>
                </a:solidFill>
              </a:defRPr>
            </a:lvl4pPr>
            <a:lvl5pPr>
              <a:defRPr sz="28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C31E12-3735-45FE-BE82-4BAA6DB65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>
            <a:lvl1pPr>
              <a:defRPr lang="en-US" sz="54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2CA29-6920-45B6-9FE6-811D3F9E6BB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6053A-83B3-439A-B7E6-14B0456C8FB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524000" y="6276975"/>
            <a:ext cx="3786188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EFE2-3C7A-4CED-9235-5CDCF4899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1000" y="6249987"/>
            <a:ext cx="1162050" cy="365125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761881C-CA2F-434C-8CED-0BD6E0C274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37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1219200" y="304800"/>
            <a:ext cx="6705600" cy="1597935"/>
            <a:chOff x="2153588" y="411012"/>
            <a:chExt cx="5842782" cy="2120674"/>
          </a:xfrm>
        </p:grpSpPr>
        <p:sp>
          <p:nvSpPr>
            <p:cNvPr id="14" name="WordArt 9"/>
            <p:cNvSpPr>
              <a:spLocks noChangeArrowheads="1" noChangeShapeType="1" noTextEdit="1"/>
            </p:cNvSpPr>
            <p:nvPr userDrawn="1"/>
          </p:nvSpPr>
          <p:spPr bwMode="auto">
            <a:xfrm>
              <a:off x="3092020" y="436505"/>
              <a:ext cx="3319463" cy="14914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Right"/>
                <a:lightRig rig="legacyHarsh3" dir="t"/>
              </a:scene3d>
              <a:sp3d extrusionH="100000" prstMaterial="legacyMatte">
                <a:extrusionClr>
                  <a:srgbClr val="663300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76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Arial Black"/>
                </a:rPr>
                <a:t>BREAD</a:t>
              </a:r>
            </a:p>
          </p:txBody>
        </p:sp>
        <p:sp>
          <p:nvSpPr>
            <p:cNvPr id="15" name="WordArt 10"/>
            <p:cNvSpPr>
              <a:spLocks noChangeArrowheads="1" noChangeShapeType="1" noTextEdit="1"/>
            </p:cNvSpPr>
            <p:nvPr userDrawn="1"/>
          </p:nvSpPr>
          <p:spPr bwMode="auto">
            <a:xfrm>
              <a:off x="2153588" y="411012"/>
              <a:ext cx="942975" cy="5386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latin typeface="Arial Black"/>
                </a:rPr>
                <a:t>The</a:t>
              </a:r>
            </a:p>
          </p:txBody>
        </p:sp>
        <p:sp>
          <p:nvSpPr>
            <p:cNvPr id="16" name="WordArt 11"/>
            <p:cNvSpPr>
              <a:spLocks noChangeArrowheads="1" noChangeShapeType="1" noTextEdit="1"/>
            </p:cNvSpPr>
            <p:nvPr userDrawn="1"/>
          </p:nvSpPr>
          <p:spPr bwMode="auto">
            <a:xfrm>
              <a:off x="6051683" y="1993006"/>
              <a:ext cx="1944687" cy="5386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latin typeface="Arial Black"/>
                </a:rPr>
                <a:t>of life</a:t>
              </a:r>
            </a:p>
          </p:txBody>
        </p:sp>
      </p:grpSp>
      <p:sp>
        <p:nvSpPr>
          <p:cNvPr id="17" name="Round Diagonal Corner Rectangle 16"/>
          <p:cNvSpPr/>
          <p:nvPr userDrawn="1"/>
        </p:nvSpPr>
        <p:spPr>
          <a:xfrm>
            <a:off x="304800" y="2057400"/>
            <a:ext cx="8534400" cy="4572000"/>
          </a:xfrm>
          <a:prstGeom prst="round2DiagRect">
            <a:avLst>
              <a:gd name="adj1" fmla="val 14319"/>
              <a:gd name="adj2" fmla="val 0"/>
            </a:avLst>
          </a:prstGeom>
          <a:solidFill>
            <a:schemeClr val="bg1">
              <a:alpha val="5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endParaRPr lang="en-US" sz="3600" b="1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914400" y="2106438"/>
            <a:ext cx="7696200" cy="4522962"/>
          </a:xfrm>
        </p:spPr>
        <p:txBody>
          <a:bodyPr>
            <a:normAutofit/>
          </a:bodyPr>
          <a:lstStyle>
            <a:lvl1pPr marL="461963" indent="-461963">
              <a:buClr>
                <a:schemeClr val="accent6">
                  <a:lumMod val="75000"/>
                </a:schemeClr>
              </a:buClr>
              <a:buSzPct val="75000"/>
              <a:buFont typeface="Wingdings" panose="05000000000000000000" pitchFamily="2" charset="2"/>
              <a:buChar char="v"/>
              <a:defRPr sz="3600" b="1">
                <a:solidFill>
                  <a:schemeClr val="tx1"/>
                </a:solidFill>
              </a:defRPr>
            </a:lvl1pPr>
            <a:lvl2pPr marL="796925" indent="-334963">
              <a:buClr>
                <a:schemeClr val="accent6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74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1905000" y="459465"/>
            <a:ext cx="6705600" cy="3045735"/>
            <a:chOff x="2153588" y="411012"/>
            <a:chExt cx="5842782" cy="2120674"/>
          </a:xfrm>
        </p:grpSpPr>
        <p:sp>
          <p:nvSpPr>
            <p:cNvPr id="14" name="WordArt 9"/>
            <p:cNvSpPr>
              <a:spLocks noChangeArrowheads="1" noChangeShapeType="1" noTextEdit="1"/>
            </p:cNvSpPr>
            <p:nvPr userDrawn="1"/>
          </p:nvSpPr>
          <p:spPr bwMode="auto">
            <a:xfrm>
              <a:off x="3092020" y="436505"/>
              <a:ext cx="3319463" cy="14914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Right"/>
                <a:lightRig rig="legacyHarsh3" dir="t"/>
              </a:scene3d>
              <a:sp3d extrusionH="100000" prstMaterial="legacyMatte">
                <a:extrusionClr>
                  <a:srgbClr val="663300"/>
                </a:extrusionClr>
              </a:sp3d>
            </a:bodyPr>
            <a:lstStyle/>
            <a:p>
              <a:pPr algn="ctr"/>
              <a:r>
                <a:rPr lang="en-US" sz="36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76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Arial Black"/>
                </a:rPr>
                <a:t>BREAD</a:t>
              </a:r>
            </a:p>
          </p:txBody>
        </p:sp>
        <p:sp>
          <p:nvSpPr>
            <p:cNvPr id="15" name="WordArt 10"/>
            <p:cNvSpPr>
              <a:spLocks noChangeArrowheads="1" noChangeShapeType="1" noTextEdit="1"/>
            </p:cNvSpPr>
            <p:nvPr userDrawn="1"/>
          </p:nvSpPr>
          <p:spPr bwMode="auto">
            <a:xfrm>
              <a:off x="2153588" y="411012"/>
              <a:ext cx="942975" cy="5386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latin typeface="Arial Black"/>
                </a:rPr>
                <a:t>The</a:t>
              </a:r>
            </a:p>
          </p:txBody>
        </p:sp>
        <p:sp>
          <p:nvSpPr>
            <p:cNvPr id="16" name="WordArt 11"/>
            <p:cNvSpPr>
              <a:spLocks noChangeArrowheads="1" noChangeShapeType="1" noTextEdit="1"/>
            </p:cNvSpPr>
            <p:nvPr userDrawn="1"/>
          </p:nvSpPr>
          <p:spPr bwMode="auto">
            <a:xfrm>
              <a:off x="6051683" y="1993006"/>
              <a:ext cx="1944687" cy="5386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latin typeface="Arial Black"/>
                </a:rPr>
                <a:t>of life</a:t>
              </a:r>
            </a:p>
          </p:txBody>
        </p:sp>
      </p:grpSp>
      <p:sp>
        <p:nvSpPr>
          <p:cNvPr id="17" name="Round Diagonal Corner Rectangle 16"/>
          <p:cNvSpPr/>
          <p:nvPr userDrawn="1"/>
        </p:nvSpPr>
        <p:spPr>
          <a:xfrm>
            <a:off x="285710" y="3733800"/>
            <a:ext cx="8534400" cy="2590800"/>
          </a:xfrm>
          <a:prstGeom prst="round2DiagRect">
            <a:avLst>
              <a:gd name="adj1" fmla="val 14319"/>
              <a:gd name="adj2" fmla="val 0"/>
            </a:avLst>
          </a:prstGeom>
          <a:solidFill>
            <a:schemeClr val="bg1">
              <a:alpha val="5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endParaRPr lang="en-US" sz="3600" b="1" dirty="0"/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>
          <a:xfrm>
            <a:off x="253552" y="313385"/>
            <a:ext cx="1971675" cy="677215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  <a:defRPr/>
            </a:pP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 AM 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371600" y="3976322"/>
            <a:ext cx="6477000" cy="2272077"/>
          </a:xfr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836A6-2263-4162-A06D-C9F876F0F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4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F925E-86B0-4482-B1C0-4FEA3FB262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89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581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655320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5102225"/>
            <a:chOff x="-3905251" y="4294188"/>
            <a:chExt cx="13027839" cy="1892300"/>
          </a:xfrm>
        </p:grpSpPr>
        <p:sp>
          <p:nvSpPr>
            <p:cNvPr id="103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3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761881C-CA2F-434C-8CED-0BD6E0C274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80750" y="2593129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90" r:id="rId2"/>
    <p:sldLayoutId id="2147483782" r:id="rId3"/>
    <p:sldLayoutId id="2147483789" r:id="rId4"/>
    <p:sldLayoutId id="2147483788" r:id="rId5"/>
    <p:sldLayoutId id="2147483783" r:id="rId6"/>
    <p:sldLayoutId id="2147483784" r:id="rId7"/>
    <p:sldLayoutId id="2147483785" r:id="rId8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638B23-3BE3-495B-A5D5-437DABF3B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5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85800" y="5308602"/>
            <a:ext cx="7848600" cy="838200"/>
          </a:xfrm>
        </p:spPr>
        <p:txBody>
          <a:bodyPr/>
          <a:lstStyle/>
          <a:p>
            <a:r>
              <a:rPr lang="en-US" dirty="0"/>
              <a:t>John 6:60-69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52AE693-1727-4485-A170-E2C81CC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250251"/>
            <a:ext cx="8229600" cy="1252537"/>
          </a:xfrm>
        </p:spPr>
        <p:txBody>
          <a:bodyPr/>
          <a:lstStyle/>
          <a:p>
            <a:r>
              <a:rPr lang="es-ES" dirty="0"/>
              <a:t>El Camino-Verdad-Vida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John 6:68, </a:t>
            </a:r>
            <a:r>
              <a:rPr lang="es-ES" dirty="0"/>
              <a:t>Y Simón Pedro le respondió: Señor, ¿a quién iremos? Tú tienes las palabras de vida eterna. </a:t>
            </a:r>
          </a:p>
          <a:p>
            <a:pPr lvl="1"/>
            <a:r>
              <a:rPr lang="es-ES" dirty="0"/>
              <a:t>Tenía fe pero carecía de mucha comprensión
Cuando todo lo demás falla – sigue las instrucciones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1ABAB6E-10B6-4116-949A-BE19A79A230D}"/>
              </a:ext>
            </a:extLst>
          </p:cNvPr>
          <p:cNvSpPr/>
          <p:nvPr/>
        </p:nvSpPr>
        <p:spPr>
          <a:xfrm>
            <a:off x="616998" y="3048000"/>
            <a:ext cx="1973802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 dirty="0"/>
              <a:t>John 14:6, </a:t>
            </a:r>
            <a:r>
              <a:rPr lang="es-ES" dirty="0"/>
              <a:t>Jesús le dijo: Yo soy el camino, la verdad y la vida; nadie viene al Padre, sino por mí.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7B66A-B369-4B33-94B4-D5766F26DDFB}"/>
              </a:ext>
            </a:extLst>
          </p:cNvPr>
          <p:cNvSpPr/>
          <p:nvPr/>
        </p:nvSpPr>
        <p:spPr>
          <a:xfrm>
            <a:off x="7101396" y="2024876"/>
            <a:ext cx="1509204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E5EC59-E798-46F1-A1B2-453E068914F6}"/>
              </a:ext>
            </a:extLst>
          </p:cNvPr>
          <p:cNvSpPr/>
          <p:nvPr/>
        </p:nvSpPr>
        <p:spPr>
          <a:xfrm>
            <a:off x="1143000" y="2514600"/>
            <a:ext cx="1447800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C7248B-0ABE-496E-A3F4-5D6EE7469B20}"/>
              </a:ext>
            </a:extLst>
          </p:cNvPr>
          <p:cNvSpPr/>
          <p:nvPr/>
        </p:nvSpPr>
        <p:spPr>
          <a:xfrm>
            <a:off x="3352800" y="2497873"/>
            <a:ext cx="990600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9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Yo</a:t>
            </a:r>
            <a:r>
              <a:rPr lang="en-US" dirty="0"/>
              <a:t> Soy </a:t>
            </a:r>
            <a:r>
              <a:rPr lang="en-US" dirty="0" err="1"/>
              <a:t>el</a:t>
            </a:r>
            <a:r>
              <a:rPr lang="en-US" dirty="0"/>
              <a:t> Camino, John 14:6</a:t>
            </a:r>
          </a:p>
          <a:p>
            <a:pPr lvl="1"/>
            <a:r>
              <a:rPr lang="en-US" dirty="0"/>
              <a:t>El Camino</a:t>
            </a:r>
          </a:p>
          <a:p>
            <a:pPr lvl="2"/>
            <a:r>
              <a:rPr lang="es-ES" dirty="0"/>
              <a:t>Despejado de rocas, árboles y otros escombros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Única</a:t>
            </a:r>
            <a:r>
              <a:rPr lang="en-US" dirty="0"/>
              <a:t> Camino</a:t>
            </a:r>
          </a:p>
          <a:p>
            <a:pPr lvl="2"/>
            <a:r>
              <a:rPr lang="en-US" dirty="0" err="1"/>
              <a:t>Hechos</a:t>
            </a:r>
            <a:r>
              <a:rPr lang="en-US" dirty="0"/>
              <a:t> 4:12, </a:t>
            </a:r>
            <a:r>
              <a:rPr lang="es-ES" dirty="0"/>
              <a:t>Y en ningún otro hay salvación; porque no hay otro nombre bajo del cielo, dado a los hombres, en que debamos ser salvos.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2304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err="1"/>
              <a:t>Yo</a:t>
            </a:r>
            <a:r>
              <a:rPr lang="en-US" dirty="0"/>
              <a:t> Soy La </a:t>
            </a:r>
            <a:r>
              <a:rPr lang="en-US" dirty="0" err="1"/>
              <a:t>Verdad</a:t>
            </a:r>
            <a:r>
              <a:rPr lang="en-US" dirty="0"/>
              <a:t>, John 14:6</a:t>
            </a:r>
          </a:p>
          <a:p>
            <a:pPr lvl="1"/>
            <a:r>
              <a:rPr lang="es-ES" dirty="0"/>
              <a:t>Misión de la humanidad para aprender la verdad
Filósofos a través de los tiempos</a:t>
            </a:r>
            <a:endParaRPr lang="en-US" dirty="0"/>
          </a:p>
          <a:p>
            <a:pPr lvl="2"/>
            <a:r>
              <a:rPr lang="en-US" dirty="0" err="1"/>
              <a:t>Edad</a:t>
            </a:r>
            <a:r>
              <a:rPr lang="en-US" dirty="0"/>
              <a:t> actual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580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err="1"/>
              <a:t>Yo</a:t>
            </a:r>
            <a:r>
              <a:rPr lang="en-US" dirty="0"/>
              <a:t> Soy La </a:t>
            </a:r>
            <a:r>
              <a:rPr lang="en-US" dirty="0" err="1"/>
              <a:t>Verdad</a:t>
            </a:r>
            <a:r>
              <a:rPr lang="en-US" dirty="0"/>
              <a:t>, John 14:6</a:t>
            </a:r>
          </a:p>
          <a:p>
            <a:pPr lvl="1"/>
            <a:r>
              <a:rPr lang="en-US" dirty="0" err="1"/>
              <a:t>Orgionador</a:t>
            </a:r>
            <a:r>
              <a:rPr lang="en-US" dirty="0"/>
              <a:t> de la </a:t>
            </a:r>
            <a:r>
              <a:rPr lang="en-US" dirty="0" err="1"/>
              <a:t>Verdad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Jn 14, 16, </a:t>
            </a:r>
            <a:r>
              <a:rPr lang="en-US" dirty="0" err="1"/>
              <a:t>profecía</a:t>
            </a:r>
            <a:r>
              <a:rPr lang="en-US" dirty="0"/>
              <a:t> del </a:t>
            </a:r>
            <a:r>
              <a:rPr lang="en-US" dirty="0" err="1"/>
              <a:t>Consolador</a:t>
            </a:r>
            <a:endParaRPr lang="en-US" dirty="0"/>
          </a:p>
          <a:p>
            <a:pPr lvl="3"/>
            <a:r>
              <a:rPr lang="en-US" dirty="0"/>
              <a:t>El </a:t>
            </a:r>
            <a:r>
              <a:rPr lang="en-US" dirty="0" err="1"/>
              <a:t>Espíritu</a:t>
            </a:r>
            <a:r>
              <a:rPr lang="en-US" dirty="0"/>
              <a:t> Santo
</a:t>
            </a:r>
            <a:r>
              <a:rPr lang="es-ES" dirty="0"/>
              <a:t>El Espíritu de la Verdad</a:t>
            </a:r>
            <a:endParaRPr lang="en-US" dirty="0"/>
          </a:p>
          <a:p>
            <a:pPr lvl="2"/>
            <a:r>
              <a:rPr lang="en-US" dirty="0"/>
              <a:t>1 Cor 2:10, </a:t>
            </a:r>
            <a:r>
              <a:rPr lang="es-ES" dirty="0"/>
              <a:t>El Espíritu Revela la Mente de Dios</a:t>
            </a:r>
            <a:endParaRPr lang="en-US" dirty="0"/>
          </a:p>
          <a:p>
            <a:pPr lvl="2"/>
            <a:r>
              <a:rPr lang="en-US" dirty="0" err="1"/>
              <a:t>Origina</a:t>
            </a:r>
            <a:r>
              <a:rPr lang="en-US" dirty="0"/>
              <a:t> o Define la </a:t>
            </a:r>
            <a:r>
              <a:rPr lang="en-US" dirty="0" err="1"/>
              <a:t>verdad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32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 dirty="0" err="1"/>
              <a:t>Yo</a:t>
            </a:r>
            <a:r>
              <a:rPr lang="en-US" dirty="0"/>
              <a:t> Soy La </a:t>
            </a:r>
            <a:r>
              <a:rPr lang="en-US" dirty="0" err="1"/>
              <a:t>Verdad</a:t>
            </a:r>
            <a:r>
              <a:rPr lang="en-US" dirty="0"/>
              <a:t>, John 14:6</a:t>
            </a:r>
          </a:p>
          <a:p>
            <a:pPr lvl="1"/>
            <a:r>
              <a:rPr lang="es-ES" dirty="0"/>
              <a:t>La verdad de Dios es absoluta
Nuestra percepción de la verdad es relativa</a:t>
            </a:r>
            <a:endParaRPr lang="en-US" dirty="0"/>
          </a:p>
          <a:p>
            <a:pPr lvl="2"/>
            <a:r>
              <a:rPr lang="en-US" dirty="0"/>
              <a:t>2 Pet 1:5-10, </a:t>
            </a:r>
            <a:r>
              <a:rPr lang="en-US" dirty="0" err="1"/>
              <a:t>respetar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</a:t>
            </a:r>
            <a:r>
              <a:rPr lang="en-US" dirty="0" err="1"/>
              <a:t>vallado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1297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Yo</a:t>
            </a:r>
            <a:r>
              <a:rPr lang="en-US" dirty="0"/>
              <a:t> Soy La Vida, John 14:6</a:t>
            </a:r>
          </a:p>
          <a:p>
            <a:pPr lvl="1"/>
            <a:r>
              <a:rPr lang="en-US" dirty="0"/>
              <a:t>Jn 6:27, 40, 47, 51, 54, 68, Jesús </a:t>
            </a:r>
            <a:r>
              <a:rPr lang="en-US" dirty="0" err="1"/>
              <a:t>prometió</a:t>
            </a:r>
            <a:endParaRPr lang="en-US" dirty="0"/>
          </a:p>
          <a:p>
            <a:pPr lvl="1"/>
            <a:r>
              <a:rPr lang="en-US" dirty="0"/>
              <a:t>1 Cor 15, </a:t>
            </a:r>
            <a:r>
              <a:rPr lang="es-ES" dirty="0"/>
              <a:t>La prueba de una resurrección conduce a la esperanza de la vida eterna</a:t>
            </a:r>
            <a:endParaRPr lang="en-US" dirty="0"/>
          </a:p>
          <a:p>
            <a:pPr lvl="1"/>
            <a:r>
              <a:rPr lang="en-US" dirty="0"/>
              <a:t>Jn 14:1-4, Jesús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preparando</a:t>
            </a:r>
            <a:r>
              <a:rPr lang="en-US" dirty="0"/>
              <a:t> un Casa</a:t>
            </a:r>
          </a:p>
          <a:p>
            <a:pPr lvl="2"/>
            <a:r>
              <a:rPr lang="en-US" dirty="0"/>
              <a:t>“</a:t>
            </a:r>
            <a:r>
              <a:rPr lang="en-US" dirty="0" err="1"/>
              <a:t>mansiones</a:t>
            </a:r>
            <a:r>
              <a:rPr lang="en-US" dirty="0"/>
              <a:t>” – </a:t>
            </a:r>
            <a:r>
              <a:rPr lang="en-US" dirty="0" err="1"/>
              <a:t>Lugares</a:t>
            </a:r>
            <a:r>
              <a:rPr lang="en-US" dirty="0"/>
              <a:t> de Vivienda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3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err="1"/>
              <a:t>Yo</a:t>
            </a:r>
            <a:r>
              <a:rPr lang="en-US" dirty="0"/>
              <a:t> Soy La Vida, John 14:6</a:t>
            </a:r>
          </a:p>
          <a:p>
            <a:pPr lvl="1"/>
            <a:r>
              <a:rPr lang="en-US" dirty="0"/>
              <a:t>Jn 6:68, </a:t>
            </a:r>
            <a:r>
              <a:rPr lang="es-ES" dirty="0"/>
              <a:t>Tú tienes las palabras de vida eterna. </a:t>
            </a:r>
            <a:endParaRPr lang="en-US" dirty="0"/>
          </a:p>
          <a:p>
            <a:pPr lvl="2"/>
            <a:r>
              <a:rPr lang="en-US" dirty="0" err="1"/>
              <a:t>Revelado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Verdad</a:t>
            </a:r>
            <a:endParaRPr lang="en-US" dirty="0"/>
          </a:p>
          <a:p>
            <a:pPr lvl="3"/>
            <a:r>
              <a:rPr lang="en-US" dirty="0" err="1"/>
              <a:t>Redención</a:t>
            </a:r>
            <a:r>
              <a:rPr lang="en-US" dirty="0"/>
              <a:t> &amp; </a:t>
            </a:r>
            <a:r>
              <a:rPr lang="en-US" dirty="0" err="1"/>
              <a:t>Santificación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Vida recta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61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s-ES" dirty="0"/>
              <a:t>Jesús – Fuente de Gracia y Verdad</a:t>
            </a:r>
            <a:r>
              <a:rPr lang="en-US" dirty="0"/>
              <a:t>, Jn 1:17</a:t>
            </a:r>
          </a:p>
          <a:p>
            <a:pPr lvl="1"/>
            <a:r>
              <a:rPr lang="es-ES" dirty="0"/>
              <a:t>Oferta del dios de la tolerancia</a:t>
            </a:r>
          </a:p>
          <a:p>
            <a:pPr lvl="2"/>
            <a:r>
              <a:rPr lang="en-US" dirty="0" err="1"/>
              <a:t>Liberación</a:t>
            </a:r>
            <a:r>
              <a:rPr lang="en-US" dirty="0"/>
              <a:t> de </a:t>
            </a:r>
            <a:r>
              <a:rPr lang="en-US" dirty="0" err="1"/>
              <a:t>consecuencias</a:t>
            </a:r>
            <a:r>
              <a:rPr lang="en-US" dirty="0"/>
              <a:t> del </a:t>
            </a:r>
            <a:r>
              <a:rPr lang="en-US" dirty="0" err="1"/>
              <a:t>pecado</a:t>
            </a:r>
            <a:endParaRPr lang="en-US" dirty="0"/>
          </a:p>
          <a:p>
            <a:pPr lvl="3"/>
            <a:r>
              <a:rPr lang="en-US" dirty="0"/>
              <a:t>Stg 2:13, </a:t>
            </a:r>
            <a:r>
              <a:rPr lang="es-ES" dirty="0"/>
              <a:t>Misericordia y Gracia en lugar de Condenación</a:t>
            </a:r>
            <a:endParaRPr lang="en-US" dirty="0"/>
          </a:p>
          <a:p>
            <a:pPr lvl="2"/>
            <a:r>
              <a:rPr lang="en-US" dirty="0" err="1"/>
              <a:t>Confesarse</a:t>
            </a:r>
            <a:endParaRPr lang="en-US" dirty="0"/>
          </a:p>
          <a:p>
            <a:pPr lvl="3"/>
            <a:r>
              <a:rPr lang="en-US" dirty="0" err="1"/>
              <a:t>Ejemplo</a:t>
            </a:r>
            <a:r>
              <a:rPr lang="en-US" dirty="0"/>
              <a:t> de </a:t>
            </a:r>
            <a:r>
              <a:rPr lang="en-US" dirty="0" err="1"/>
              <a:t>niños</a:t>
            </a:r>
            <a:r>
              <a:rPr lang="en-US" dirty="0"/>
              <a:t> – </a:t>
            </a:r>
            <a:r>
              <a:rPr lang="en-US" dirty="0" err="1"/>
              <a:t>si</a:t>
            </a:r>
            <a:r>
              <a:rPr lang="en-US" dirty="0"/>
              <a:t> me dices… </a:t>
            </a:r>
            <a:r>
              <a:rPr lang="en-US" dirty="0" err="1"/>
              <a:t>entonces</a:t>
            </a:r>
            <a:r>
              <a:rPr lang="en-US" dirty="0"/>
              <a:t>…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8291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 dirty="0"/>
              <a:t>John 6:68, </a:t>
            </a:r>
            <a:r>
              <a:rPr lang="es-ES" dirty="0"/>
              <a:t>Y Simón Pedro le respondió: Señor, ¿a quién iremos? Tú tienes las palabras de vida eterna. </a:t>
            </a:r>
          </a:p>
          <a:p>
            <a:pPr lvl="1"/>
            <a:r>
              <a:rPr lang="es-ES" dirty="0"/>
              <a:t>Tenía fe pero carecía de mucha comprensión
Cuando todo lo demás falla – sigue las instrucciones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¿A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Iremos</a:t>
            </a:r>
            <a:r>
              <a:rPr lang="en-US" dirty="0"/>
              <a:t>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FC9357C-7176-41FB-91A2-95B8B4AF8A02}"/>
              </a:ext>
            </a:extLst>
          </p:cNvPr>
          <p:cNvSpPr/>
          <p:nvPr/>
        </p:nvSpPr>
        <p:spPr>
          <a:xfrm>
            <a:off x="2057400" y="2454546"/>
            <a:ext cx="3276600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1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</TotalTime>
  <Words>443</Words>
  <Application>Microsoft Office PowerPoint</Application>
  <PresentationFormat>On-screen Show (4:3)</PresentationFormat>
  <Paragraphs>63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 Black</vt:lpstr>
      <vt:lpstr>Arial Narrow</vt:lpstr>
      <vt:lpstr>Calibri</vt:lpstr>
      <vt:lpstr>Candara</vt:lpstr>
      <vt:lpstr>Symbol</vt:lpstr>
      <vt:lpstr>Times New Roman</vt:lpstr>
      <vt:lpstr>Wingdings</vt:lpstr>
      <vt:lpstr>Waveform</vt:lpstr>
      <vt:lpstr>PowerPoint Presentation</vt:lpstr>
      <vt:lpstr>El Camino-Verdad-Vida</vt:lpstr>
      <vt:lpstr>¿A Quién Iremos?</vt:lpstr>
      <vt:lpstr>¿A Quién Iremos?</vt:lpstr>
      <vt:lpstr>¿A Quién Iremos?</vt:lpstr>
      <vt:lpstr>¿A Quién Iremos?</vt:lpstr>
      <vt:lpstr>¿A Quién Iremos?</vt:lpstr>
      <vt:lpstr>¿A Quién Iremos?</vt:lpstr>
      <vt:lpstr>¿A Quién Iremos?</vt:lpstr>
      <vt:lpstr>¿A Quién Iremos?</vt:lpstr>
      <vt:lpstr>¿A Quién Iremos?</vt:lpstr>
      <vt:lpstr>¿A Quién Iremos?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Ross Ward</dc:creator>
  <cp:lastModifiedBy>Ross Ward</cp:lastModifiedBy>
  <cp:revision>136</cp:revision>
  <cp:lastPrinted>2021-07-04T12:42:59Z</cp:lastPrinted>
  <dcterms:created xsi:type="dcterms:W3CDTF">2005-01-29T02:32:49Z</dcterms:created>
  <dcterms:modified xsi:type="dcterms:W3CDTF">2021-07-04T12:42:59Z</dcterms:modified>
</cp:coreProperties>
</file>