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4"/>
  </p:notesMasterIdLst>
  <p:handoutMasterIdLst>
    <p:handoutMasterId r:id="rId15"/>
  </p:handoutMasterIdLst>
  <p:sldIdLst>
    <p:sldId id="316" r:id="rId2"/>
    <p:sldId id="298" r:id="rId3"/>
    <p:sldId id="314" r:id="rId4"/>
    <p:sldId id="307" r:id="rId5"/>
    <p:sldId id="305" r:id="rId6"/>
    <p:sldId id="304" r:id="rId7"/>
    <p:sldId id="312" r:id="rId8"/>
    <p:sldId id="306" r:id="rId9"/>
    <p:sldId id="315" r:id="rId10"/>
    <p:sldId id="313" r:id="rId11"/>
    <p:sldId id="311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79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AE7BB-ECA9-449F-82B8-D216F7884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DE2DB8-674B-4EA5-8D6F-8D07D0C03F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56E7D-CD30-4DBC-B55A-29FF790F4E2F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0EBAA7-2708-4971-9B70-8DE405DED6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E0FF4-8FBC-4B40-A0D1-7607FF6340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F9237-8DC5-4E10-ABD4-32C41B9A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83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57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31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91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 person is ever instructed to pray to an apostle, angel, or other being. Only divinity.  </a:t>
            </a:r>
          </a:p>
          <a:p>
            <a:pPr lvl="0"/>
            <a:r>
              <a:rPr lang="en-US" dirty="0"/>
              <a:t>In the church the Elders have some accountability; here they had elders and deacons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65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 person is ever instructed to pray to an apostle, angel, or other being. Only divinity.  </a:t>
            </a:r>
          </a:p>
          <a:p>
            <a:pPr lvl="0"/>
            <a:r>
              <a:rPr lang="en-US" dirty="0"/>
              <a:t>In the church the Elders have some accountability; here they had elders and deacons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19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90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17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3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50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, chessman&#10;&#10;Description automatically generated">
            <a:extLst>
              <a:ext uri="{FF2B5EF4-FFF2-40B4-BE49-F238E27FC236}">
                <a16:creationId xmlns:a16="http://schemas.microsoft.com/office/drawing/2014/main" id="{1167C5E4-EADF-4C53-8BEC-D43B50A479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1" y="5029200"/>
            <a:ext cx="4800600" cy="977621"/>
          </a:xfrm>
        </p:spPr>
        <p:txBody>
          <a:bodyPr tIns="91440" bIns="91440" anchor="ctr">
            <a:noAutofit/>
          </a:bodyPr>
          <a:lstStyle>
            <a:lvl1pPr marL="0" indent="0" algn="l">
              <a:buNone/>
              <a:defRPr sz="2800" b="1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edit Subtitle 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8200" y="1407246"/>
            <a:ext cx="7848600" cy="4829313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b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862" y="1441883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143000" indent="-342900">
              <a:buSzPct val="60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5">
            <a:extLst>
              <a:ext uri="{FF2B5EF4-FFF2-40B4-BE49-F238E27FC236}">
                <a16:creationId xmlns:a16="http://schemas.microsoft.com/office/drawing/2014/main" id="{EE19A50A-9EB5-4F1B-BA9A-36F0F62B06F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14401"/>
            <a:ext cx="9144000" cy="5943594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95819"/>
            <a:ext cx="4493182" cy="5862182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v"/>
              <a:defRPr sz="2800"/>
            </a:lvl1pPr>
            <a:lvl2pPr marL="571500" indent="-228600">
              <a:buFont typeface="Wingdings" panose="05000000000000000000" pitchFamily="2" charset="2"/>
              <a:buChar char="§"/>
              <a:defRPr sz="2400"/>
            </a:lvl2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132" y="995820"/>
            <a:ext cx="4492868" cy="586218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v"/>
              <a:defRPr sz="2800"/>
            </a:lvl1pPr>
            <a:lvl2pPr marL="571500" indent="-228600">
              <a:buFont typeface="Wingdings" panose="05000000000000000000" pitchFamily="2" charset="2"/>
              <a:buChar char="§"/>
              <a:defRPr sz="2400"/>
            </a:lvl2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 flipV="1">
            <a:off x="76200" y="990593"/>
            <a:ext cx="9067800" cy="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1DCB1B12-CBF1-4987-B83B-DB77DB4D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52401"/>
            <a:ext cx="6571343" cy="609600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A60F59-5B9E-42EE-8C64-BD3146487BCB}"/>
              </a:ext>
            </a:extLst>
          </p:cNvPr>
          <p:cNvCxnSpPr>
            <a:cxnSpLocks/>
          </p:cNvCxnSpPr>
          <p:nvPr userDrawn="1"/>
        </p:nvCxnSpPr>
        <p:spPr>
          <a:xfrm>
            <a:off x="4648200" y="990593"/>
            <a:ext cx="0" cy="601980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800324-6FF0-4412-A929-ECAB3BEF5911}"/>
              </a:ext>
            </a:extLst>
          </p:cNvPr>
          <p:cNvCxnSpPr>
            <a:cxnSpLocks/>
          </p:cNvCxnSpPr>
          <p:nvPr userDrawn="1"/>
        </p:nvCxnSpPr>
        <p:spPr>
          <a:xfrm>
            <a:off x="76200" y="990599"/>
            <a:ext cx="0" cy="601980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11876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76200"/>
            <a:ext cx="6571343" cy="10492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 wrap="square" anchor="ctr">
            <a:normAutofit/>
          </a:bodyPr>
          <a:lstStyle>
            <a:lvl1pPr algn="ctr">
              <a:defRPr sz="24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-76200" y="2362200"/>
            <a:ext cx="3276600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3179224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48952D-34AD-4543-AF7F-F4EE24F6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5208" y="6472599"/>
            <a:ext cx="2368292" cy="3092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6C39D0D-F4A6-4E82-847A-4ADB78DBE494}" type="datetimeFigureOut">
              <a:rPr lang="en-US" smtClean="0"/>
              <a:pPr/>
              <a:t>7/18/2021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8AE772-A848-4143-8C50-EA97DE13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3398" y="6472599"/>
            <a:ext cx="4034004" cy="3092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6CF871-5453-4986-B083-4A68C5E7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" y="6149036"/>
            <a:ext cx="838200" cy="632764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fld id="{CF18A540-D4C3-4404-B766-FF82EB74B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33BD-298C-4AE6-8475-38D6E39AC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275A8-E540-4466-A788-0FE378FED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2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497A2D78-792D-4E68-8C3B-D8149E0E8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1" y="5029200"/>
            <a:ext cx="4800600" cy="977621"/>
          </a:xfrm>
        </p:spPr>
        <p:txBody>
          <a:bodyPr/>
          <a:lstStyle/>
          <a:p>
            <a:r>
              <a:rPr lang="en-US" dirty="0"/>
              <a:t>Fil 2:12-13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9D5B25-FA6F-4FE9-A2C6-F20534A19F5A}"/>
              </a:ext>
            </a:extLst>
          </p:cNvPr>
          <p:cNvSpPr/>
          <p:nvPr/>
        </p:nvSpPr>
        <p:spPr>
          <a:xfrm>
            <a:off x="1524000" y="533400"/>
            <a:ext cx="6096000" cy="1828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</a:rPr>
              <a:t>Responsable</a:t>
            </a:r>
            <a:r>
              <a:rPr lang="en-US" sz="5400" dirty="0">
                <a:solidFill>
                  <a:schemeClr val="tx1"/>
                </a:solidFill>
              </a:rPr>
              <a:t> Ante El </a:t>
            </a:r>
            <a:r>
              <a:rPr lang="en-US" sz="5400" dirty="0" err="1">
                <a:solidFill>
                  <a:schemeClr val="tx1"/>
                </a:solidFill>
              </a:rPr>
              <a:t>Señor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46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r>
              <a:rPr lang="en-US" dirty="0" err="1"/>
              <a:t>Responsable</a:t>
            </a:r>
            <a:r>
              <a:rPr lang="en-US" dirty="0"/>
              <a:t> Ante El </a:t>
            </a:r>
            <a:r>
              <a:rPr lang="en-US" dirty="0" err="1"/>
              <a:t>Señor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Responsabilidad</a:t>
            </a:r>
            <a:r>
              <a:rPr lang="en-US" dirty="0"/>
              <a:t> Individual </a:t>
            </a:r>
          </a:p>
          <a:p>
            <a:pPr lvl="1"/>
            <a:r>
              <a:rPr lang="en-US" dirty="0"/>
              <a:t>Fil 2:12, … </a:t>
            </a:r>
            <a:r>
              <a:rPr lang="en-US" dirty="0" err="1"/>
              <a:t>ocupaos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vuestra</a:t>
            </a:r>
            <a:r>
              <a:rPr lang="en-US" dirty="0"/>
              <a:t> </a:t>
            </a:r>
            <a:r>
              <a:rPr lang="en-US" dirty="0" err="1"/>
              <a:t>salvación</a:t>
            </a:r>
            <a:r>
              <a:rPr lang="en-US" dirty="0"/>
              <a:t> …</a:t>
            </a:r>
          </a:p>
          <a:p>
            <a:pPr lvl="2"/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  <a:p>
            <a:pPr lvl="1"/>
            <a:r>
              <a:rPr lang="en-US" dirty="0"/>
              <a:t>1 Jn 4:1, </a:t>
            </a:r>
            <a:r>
              <a:rPr lang="es-ES" dirty="0"/>
              <a:t>no creáis a todo espíritu, sino probad los espíritus</a:t>
            </a:r>
            <a:endParaRPr lang="en-US" dirty="0"/>
          </a:p>
          <a:p>
            <a:pPr lvl="1"/>
            <a:r>
              <a:rPr lang="en-US" dirty="0"/>
              <a:t>1 </a:t>
            </a:r>
            <a:r>
              <a:rPr lang="en-US" dirty="0" err="1"/>
              <a:t>Tes</a:t>
            </a:r>
            <a:r>
              <a:rPr lang="en-US" dirty="0"/>
              <a:t> 5:19-21, No </a:t>
            </a:r>
            <a:r>
              <a:rPr lang="en-US" dirty="0" err="1"/>
              <a:t>apaguéis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Espíritu</a:t>
            </a:r>
            <a:r>
              <a:rPr lang="en-US" dirty="0"/>
              <a:t>.</a:t>
            </a:r>
            <a:r>
              <a:rPr lang="es-ES" dirty="0"/>
              <a:t> No menospreciéis las profecías. Examinadlo todo; retened lo bueno. </a:t>
            </a:r>
            <a:endParaRPr lang="en-US" dirty="0"/>
          </a:p>
          <a:p>
            <a:pPr lvl="1"/>
            <a:r>
              <a:rPr lang="en-US" dirty="0"/>
              <a:t>1 Ped 3:15, </a:t>
            </a:r>
            <a:r>
              <a:rPr lang="es-ES" dirty="0"/>
              <a:t>sino santificad al Señor Dios en vuestros corazones, y </a:t>
            </a:r>
            <a:r>
              <a:rPr lang="es-ES" i="1" dirty="0"/>
              <a:t>estad</a:t>
            </a:r>
            <a:r>
              <a:rPr lang="es-ES" dirty="0"/>
              <a:t> siempre preparados para responder</a:t>
            </a:r>
            <a:r>
              <a:rPr lang="en-US" dirty="0"/>
              <a:t>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01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 err="1"/>
              <a:t>Filipenses</a:t>
            </a:r>
            <a:r>
              <a:rPr lang="en-US" dirty="0"/>
              <a:t> – </a:t>
            </a:r>
            <a:r>
              <a:rPr lang="en-US" dirty="0" err="1"/>
              <a:t>Seguidores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Fil 1:10-11, </a:t>
            </a:r>
            <a:r>
              <a:rPr lang="en-US" dirty="0" err="1"/>
              <a:t>oración</a:t>
            </a:r>
            <a:r>
              <a:rPr lang="en-US" dirty="0"/>
              <a:t>: </a:t>
            </a:r>
            <a:r>
              <a:rPr lang="es-ES" dirty="0"/>
              <a:t>para que aprobéis</a:t>
            </a:r>
            <a:r>
              <a:rPr lang="en-US" dirty="0"/>
              <a:t>… de que </a:t>
            </a:r>
            <a:r>
              <a:rPr lang="en-US" dirty="0" err="1"/>
              <a:t>seáis</a:t>
            </a:r>
            <a:r>
              <a:rPr lang="en-US" dirty="0"/>
              <a:t> </a:t>
            </a:r>
            <a:r>
              <a:rPr lang="en-US" dirty="0" err="1"/>
              <a:t>sinceros</a:t>
            </a:r>
            <a:r>
              <a:rPr lang="en-US" dirty="0"/>
              <a:t>… </a:t>
            </a:r>
            <a:r>
              <a:rPr lang="en-US" dirty="0" err="1"/>
              <a:t>llenos</a:t>
            </a:r>
            <a:r>
              <a:rPr lang="en-US" dirty="0"/>
              <a:t> de </a:t>
            </a:r>
            <a:r>
              <a:rPr lang="en-US" dirty="0" err="1"/>
              <a:t>frutos</a:t>
            </a:r>
            <a:r>
              <a:rPr lang="en-US" dirty="0"/>
              <a:t> de </a:t>
            </a:r>
            <a:r>
              <a:rPr lang="en-US" dirty="0" err="1"/>
              <a:t>justicia</a:t>
            </a:r>
            <a:r>
              <a:rPr lang="en-US" dirty="0"/>
              <a:t>, que son por </a:t>
            </a:r>
            <a:r>
              <a:rPr lang="en-US" dirty="0" err="1"/>
              <a:t>Jesucristo</a:t>
            </a:r>
            <a:endParaRPr lang="en-US" dirty="0"/>
          </a:p>
          <a:p>
            <a:pPr lvl="1"/>
            <a:r>
              <a:rPr lang="en-US" dirty="0"/>
              <a:t>Fil 1:27, </a:t>
            </a:r>
            <a:r>
              <a:rPr lang="en-US" dirty="0" err="1"/>
              <a:t>Solamente</a:t>
            </a:r>
            <a:r>
              <a:rPr lang="en-US" dirty="0"/>
              <a:t> que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comportéis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es </a:t>
            </a:r>
            <a:r>
              <a:rPr lang="en-US" dirty="0" err="1"/>
              <a:t>digno</a:t>
            </a:r>
            <a:r>
              <a:rPr lang="en-US" dirty="0"/>
              <a:t> del </a:t>
            </a:r>
            <a:r>
              <a:rPr lang="en-US" dirty="0" err="1"/>
              <a:t>evangelio</a:t>
            </a:r>
            <a:r>
              <a:rPr lang="en-US" dirty="0"/>
              <a:t> de Cristo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4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Fuente de </a:t>
            </a:r>
            <a:r>
              <a:rPr lang="en-US" dirty="0" err="1"/>
              <a:t>Resultados</a:t>
            </a:r>
            <a:r>
              <a:rPr lang="en-US" dirty="0"/>
              <a:t> – Dios</a:t>
            </a:r>
          </a:p>
          <a:p>
            <a:pPr lvl="1"/>
            <a:r>
              <a:rPr lang="en-US" dirty="0"/>
              <a:t>Fil 2:13, </a:t>
            </a:r>
            <a:r>
              <a:rPr lang="es-ES" dirty="0"/>
              <a:t>porque es Dios el que en vosotros obra</a:t>
            </a:r>
            <a:endParaRPr lang="en-US" dirty="0"/>
          </a:p>
          <a:p>
            <a:pPr lvl="2"/>
            <a:r>
              <a:rPr lang="en-US" dirty="0"/>
              <a:t>Fil 1:6, </a:t>
            </a:r>
            <a:r>
              <a:rPr lang="es-ES" dirty="0"/>
              <a:t>que el que comenzó en vosotros la buena obra, la perfeccionará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Es Dios</a:t>
            </a:r>
          </a:p>
          <a:p>
            <a:pPr lvl="2"/>
            <a:r>
              <a:rPr lang="en-US" dirty="0"/>
              <a:t>La </a:t>
            </a:r>
            <a:r>
              <a:rPr lang="en-US" dirty="0" err="1"/>
              <a:t>divinidad</a:t>
            </a:r>
            <a:r>
              <a:rPr lang="en-US" dirty="0"/>
              <a:t> es </a:t>
            </a:r>
            <a:r>
              <a:rPr lang="en-US" dirty="0" err="1"/>
              <a:t>capaz</a:t>
            </a:r>
            <a:r>
              <a:rPr lang="en-US" dirty="0"/>
              <a:t>
La </a:t>
            </a:r>
            <a:r>
              <a:rPr lang="en-US" dirty="0" err="1"/>
              <a:t>divinidad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calificada</a:t>
            </a:r>
            <a:endParaRPr lang="en-US" dirty="0"/>
          </a:p>
          <a:p>
            <a:pPr lvl="2"/>
            <a:r>
              <a:rPr lang="es-ES" dirty="0"/>
              <a:t>Dios no irá donde no lo pongamos</a:t>
            </a:r>
          </a:p>
          <a:p>
            <a:pPr lvl="1"/>
            <a:r>
              <a:rPr lang="en-US" dirty="0" err="1"/>
              <a:t>Dependencia</a:t>
            </a:r>
            <a:r>
              <a:rPr lang="en-US" dirty="0"/>
              <a:t> de Dios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6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Fuente de </a:t>
            </a:r>
            <a:r>
              <a:rPr lang="en-US" dirty="0" err="1"/>
              <a:t>Resultados</a:t>
            </a:r>
            <a:r>
              <a:rPr lang="en-US" dirty="0"/>
              <a:t> – Dios</a:t>
            </a:r>
          </a:p>
          <a:p>
            <a:pPr lvl="1"/>
            <a:r>
              <a:rPr lang="en-US" dirty="0"/>
              <a:t>No del Hombre</a:t>
            </a:r>
          </a:p>
          <a:p>
            <a:pPr lvl="2"/>
            <a:r>
              <a:rPr lang="en-US" dirty="0"/>
              <a:t>no Pablo</a:t>
            </a:r>
          </a:p>
          <a:p>
            <a:pPr lvl="2"/>
            <a:r>
              <a:rPr lang="en-US" dirty="0"/>
              <a:t>No hay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apóstoles</a:t>
            </a:r>
            <a:r>
              <a:rPr lang="en-US" dirty="0"/>
              <a:t> or </a:t>
            </a:r>
            <a:r>
              <a:rPr lang="en-US" dirty="0" err="1"/>
              <a:t>ministro</a:t>
            </a:r>
            <a:endParaRPr lang="en-US" dirty="0"/>
          </a:p>
          <a:p>
            <a:pPr lvl="2"/>
            <a:r>
              <a:rPr lang="en-US" dirty="0"/>
              <a:t>No la </a:t>
            </a:r>
            <a:r>
              <a:rPr lang="en-US" dirty="0" err="1"/>
              <a:t>Iglesia</a:t>
            </a:r>
            <a:r>
              <a:rPr lang="en-US" dirty="0"/>
              <a:t>
No un </a:t>
            </a:r>
            <a:r>
              <a:rPr lang="en-US" dirty="0" err="1"/>
              <a:t>ángel</a:t>
            </a:r>
            <a:endParaRPr lang="en-US" dirty="0"/>
          </a:p>
          <a:p>
            <a:pPr lvl="1"/>
            <a:r>
              <a:rPr lang="en-US" dirty="0"/>
              <a:t>No De </a:t>
            </a:r>
            <a:r>
              <a:rPr lang="en-US" dirty="0" err="1"/>
              <a:t>Nosotros</a:t>
            </a:r>
            <a:r>
              <a:rPr lang="en-US" dirty="0"/>
              <a:t> </a:t>
            </a:r>
            <a:r>
              <a:rPr lang="en-US" dirty="0" err="1"/>
              <a:t>Mismos</a:t>
            </a:r>
            <a:endParaRPr lang="en-US" dirty="0"/>
          </a:p>
          <a:p>
            <a:pPr lvl="2"/>
            <a:r>
              <a:rPr lang="en-US" dirty="0" err="1"/>
              <a:t>Diseño</a:t>
            </a:r>
            <a:r>
              <a:rPr lang="en-US" dirty="0"/>
              <a:t> </a:t>
            </a:r>
            <a:r>
              <a:rPr lang="en-US" dirty="0" err="1"/>
              <a:t>propio</a:t>
            </a:r>
            <a:r>
              <a:rPr lang="en-US" dirty="0"/>
              <a:t>
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propios</a:t>
            </a:r>
            <a:r>
              <a:rPr lang="en-US" dirty="0"/>
              <a:t> </a:t>
            </a:r>
            <a:r>
              <a:rPr lang="en-US" dirty="0" err="1"/>
              <a:t>estándares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37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59435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Fuente de </a:t>
            </a:r>
            <a:r>
              <a:rPr lang="en-US" dirty="0" err="1"/>
              <a:t>Resultados</a:t>
            </a:r>
            <a:r>
              <a:rPr lang="en-US" dirty="0"/>
              <a:t> – Dios</a:t>
            </a:r>
          </a:p>
          <a:p>
            <a:pPr lvl="1"/>
            <a:r>
              <a:rPr lang="en-US" dirty="0"/>
              <a:t>Pero no Solo</a:t>
            </a:r>
          </a:p>
          <a:p>
            <a:pPr lvl="1"/>
            <a:r>
              <a:rPr lang="en-US" dirty="0"/>
              <a:t>Fil 1:27-30, </a:t>
            </a:r>
            <a:r>
              <a:rPr lang="en-US" dirty="0" err="1"/>
              <a:t>Firmes</a:t>
            </a:r>
            <a:r>
              <a:rPr lang="en-US" dirty="0"/>
              <a:t> </a:t>
            </a:r>
            <a:r>
              <a:rPr lang="en-US" dirty="0" err="1"/>
              <a:t>juntos</a:t>
            </a:r>
            <a:endParaRPr lang="en-US" dirty="0"/>
          </a:p>
          <a:p>
            <a:pPr lvl="1"/>
            <a:r>
              <a:rPr lang="en-US" dirty="0"/>
              <a:t>Heb 10:24, </a:t>
            </a:r>
            <a:r>
              <a:rPr lang="en-US" dirty="0" err="1"/>
              <a:t>Inspirarse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endParaRPr lang="en-US" dirty="0"/>
          </a:p>
          <a:p>
            <a:pPr lvl="1"/>
            <a:r>
              <a:rPr lang="en-US" dirty="0" err="1"/>
              <a:t>Efe</a:t>
            </a:r>
            <a:r>
              <a:rPr lang="en-US" dirty="0"/>
              <a:t> 4:7-16, </a:t>
            </a:r>
            <a:r>
              <a:rPr lang="en-US" dirty="0" err="1"/>
              <a:t>Oficios</a:t>
            </a:r>
            <a:r>
              <a:rPr lang="en-US" dirty="0"/>
              <a:t> de la </a:t>
            </a:r>
            <a:r>
              <a:rPr lang="en-US" dirty="0" err="1"/>
              <a:t>Iglesia</a:t>
            </a:r>
            <a:endParaRPr lang="en-US" dirty="0"/>
          </a:p>
          <a:p>
            <a:pPr lvl="2"/>
            <a:r>
              <a:rPr lang="en-US" dirty="0" err="1"/>
              <a:t>Apóstoles</a:t>
            </a:r>
            <a:r>
              <a:rPr lang="en-US" dirty="0"/>
              <a:t>, </a:t>
            </a:r>
            <a:r>
              <a:rPr lang="en-US" dirty="0" err="1"/>
              <a:t>Profetas</a:t>
            </a:r>
            <a:r>
              <a:rPr lang="en-US" dirty="0"/>
              <a:t>, </a:t>
            </a:r>
            <a:r>
              <a:rPr lang="en-US" dirty="0" err="1"/>
              <a:t>Evangelistas</a:t>
            </a:r>
            <a:r>
              <a:rPr lang="en-US" dirty="0"/>
              <a:t>, and Obispo -Maestro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16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Pablo </a:t>
            </a:r>
            <a:r>
              <a:rPr lang="en-US" dirty="0" err="1"/>
              <a:t>Enseñó</a:t>
            </a:r>
            <a:r>
              <a:rPr lang="en-US" dirty="0"/>
              <a:t> La </a:t>
            </a:r>
            <a:r>
              <a:rPr lang="en-US" dirty="0" err="1"/>
              <a:t>Independencia</a:t>
            </a:r>
            <a:endParaRPr lang="en-US" dirty="0"/>
          </a:p>
          <a:p>
            <a:pPr lvl="1"/>
            <a:r>
              <a:rPr lang="es-ES" dirty="0"/>
              <a:t>Filipenses eran el fruto de la "obra de Pablo“</a:t>
            </a:r>
          </a:p>
          <a:p>
            <a:pPr lvl="2"/>
            <a:r>
              <a:rPr lang="en-US" dirty="0"/>
              <a:t>Sus "</a:t>
            </a:r>
            <a:r>
              <a:rPr lang="en-US" dirty="0" err="1"/>
              <a:t>Hijos</a:t>
            </a:r>
            <a:r>
              <a:rPr lang="en-US" dirty="0"/>
              <a:t>"
Fil 1:3-11, </a:t>
            </a:r>
            <a:r>
              <a:rPr lang="es-ES" dirty="0"/>
              <a:t>La angustia y los esfuerzos de Pablo</a:t>
            </a:r>
            <a:endParaRPr lang="en-US" dirty="0"/>
          </a:p>
          <a:p>
            <a:pPr lvl="2"/>
            <a:r>
              <a:rPr lang="es-ES" dirty="0"/>
              <a:t>Declaraciones similares para otras iglesias donde trabajó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0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Pablo </a:t>
            </a:r>
            <a:r>
              <a:rPr lang="en-US" dirty="0" err="1"/>
              <a:t>Enseñó</a:t>
            </a:r>
            <a:r>
              <a:rPr lang="en-US" dirty="0"/>
              <a:t> La </a:t>
            </a:r>
            <a:r>
              <a:rPr lang="en-US" dirty="0" err="1"/>
              <a:t>Independencia</a:t>
            </a:r>
            <a:endParaRPr lang="en-US" dirty="0"/>
          </a:p>
          <a:p>
            <a:pPr lvl="1"/>
            <a:r>
              <a:rPr lang="es-ES" dirty="0"/>
              <a:t>Pablo alentó y enseñó la independencia de sí mismo</a:t>
            </a:r>
          </a:p>
          <a:p>
            <a:pPr lvl="2"/>
            <a:r>
              <a:rPr lang="en-US" dirty="0" err="1"/>
              <a:t>Sigue</a:t>
            </a:r>
            <a:r>
              <a:rPr lang="en-US" dirty="0"/>
              <a:t> a Jesús
</a:t>
            </a:r>
            <a:r>
              <a:rPr lang="en-US" dirty="0" err="1"/>
              <a:t>Sigue</a:t>
            </a:r>
            <a:r>
              <a:rPr lang="en-US" dirty="0"/>
              <a:t> a Dios</a:t>
            </a:r>
          </a:p>
          <a:p>
            <a:pPr lvl="2"/>
            <a:r>
              <a:rPr lang="en-US" dirty="0" err="1"/>
              <a:t>Sigue</a:t>
            </a:r>
            <a:r>
              <a:rPr lang="en-US" dirty="0"/>
              <a:t> al </a:t>
            </a:r>
            <a:r>
              <a:rPr lang="en-US" dirty="0" err="1"/>
              <a:t>Espíritu</a:t>
            </a:r>
            <a:endParaRPr lang="en-US" dirty="0"/>
          </a:p>
          <a:p>
            <a:pPr lvl="3"/>
            <a:r>
              <a:rPr lang="es-ES" dirty="0"/>
              <a:t>Las enseñanzas de los profetas inspirados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22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n-US" dirty="0"/>
              <a:t>Pablo </a:t>
            </a:r>
            <a:r>
              <a:rPr lang="en-US" dirty="0" err="1"/>
              <a:t>Enseñó</a:t>
            </a:r>
            <a:r>
              <a:rPr lang="en-US" dirty="0"/>
              <a:t> La </a:t>
            </a:r>
            <a:r>
              <a:rPr lang="en-US" dirty="0" err="1"/>
              <a:t>Independencia</a:t>
            </a:r>
            <a:endParaRPr lang="en-US" dirty="0"/>
          </a:p>
          <a:p>
            <a:pPr lvl="1"/>
            <a:r>
              <a:rPr lang="en-US" dirty="0" err="1"/>
              <a:t>Hch</a:t>
            </a:r>
            <a:r>
              <a:rPr lang="en-US" dirty="0"/>
              <a:t> 14:19-23, </a:t>
            </a:r>
            <a:r>
              <a:rPr lang="es-ES" dirty="0"/>
              <a:t>encomendó iglesias de </a:t>
            </a:r>
            <a:r>
              <a:rPr lang="es-ES" dirty="0" err="1"/>
              <a:t>Galacia</a:t>
            </a:r>
            <a:r>
              <a:rPr lang="es-ES" dirty="0"/>
              <a:t> al Señor</a:t>
            </a:r>
            <a:endParaRPr lang="en-US" dirty="0"/>
          </a:p>
          <a:p>
            <a:pPr lvl="1"/>
            <a:r>
              <a:rPr lang="en-US" dirty="0" err="1"/>
              <a:t>Hch</a:t>
            </a:r>
            <a:r>
              <a:rPr lang="en-US" dirty="0"/>
              <a:t> 20:28-32, </a:t>
            </a:r>
            <a:r>
              <a:rPr lang="es-ES" dirty="0"/>
              <a:t>encomendó la iglesia en Éfeso a Dios y la palabra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9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997144" cy="224711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Responsable</a:t>
            </a:r>
            <a:r>
              <a:rPr lang="en-US" sz="2400" dirty="0">
                <a:solidFill>
                  <a:schemeClr val="tx1"/>
                </a:solidFill>
              </a:rPr>
              <a:t> Ante El </a:t>
            </a:r>
            <a:r>
              <a:rPr lang="en-US" sz="2400" dirty="0" err="1">
                <a:solidFill>
                  <a:schemeClr val="tx1"/>
                </a:solidFill>
              </a:rPr>
              <a:t>Señor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280" y="152401"/>
            <a:ext cx="5761520" cy="6096000"/>
          </a:xfrm>
        </p:spPr>
        <p:txBody>
          <a:bodyPr>
            <a:normAutofit/>
          </a:bodyPr>
          <a:lstStyle/>
          <a:p>
            <a:r>
              <a:rPr lang="es-ES" dirty="0"/>
              <a:t>A pesar del sudor de sangre, y las lágrimas, Pablo dejó cada iglesia y cristiano en la mano de Dios</a:t>
            </a:r>
          </a:p>
          <a:p>
            <a:pPr lvl="1"/>
            <a:r>
              <a:rPr lang="en-US" dirty="0" err="1"/>
              <a:t>Rendir</a:t>
            </a:r>
            <a:r>
              <a:rPr lang="en-US" dirty="0"/>
              <a:t> </a:t>
            </a:r>
            <a:r>
              <a:rPr lang="en-US" dirty="0" err="1"/>
              <a:t>Cuentas</a:t>
            </a:r>
            <a:r>
              <a:rPr lang="en-US" dirty="0"/>
              <a:t> a Dios
</a:t>
            </a:r>
            <a:r>
              <a:rPr lang="es-ES" dirty="0"/>
              <a:t>Dependencia y Confianza en Dios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997144" cy="3390115"/>
          </a:xfrm>
        </p:spPr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Tu </a:t>
            </a:r>
            <a:r>
              <a:rPr lang="en-US" dirty="0" err="1"/>
              <a:t>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96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556E9-90A7-4885-BA35-5479634E8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862" y="1441883"/>
            <a:ext cx="7848600" cy="4648198"/>
          </a:xfrm>
        </p:spPr>
        <p:txBody>
          <a:bodyPr>
            <a:normAutofit/>
          </a:bodyPr>
          <a:lstStyle/>
          <a:p>
            <a:r>
              <a:rPr lang="en-US" dirty="0"/>
              <a:t>Fil 2:12-13 – </a:t>
            </a:r>
            <a:r>
              <a:rPr lang="en-US" dirty="0" err="1"/>
              <a:t>Responsabilidad</a:t>
            </a:r>
            <a:r>
              <a:rPr lang="en-US" dirty="0"/>
              <a:t> Individual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habéis</a:t>
            </a:r>
            <a:r>
              <a:rPr lang="en-US" dirty="0"/>
              <a:t> </a:t>
            </a:r>
            <a:r>
              <a:rPr lang="en-US" dirty="0" err="1"/>
              <a:t>obedecido</a:t>
            </a:r>
            <a:r>
              <a:rPr lang="en-US" dirty="0"/>
              <a:t>” </a:t>
            </a:r>
          </a:p>
          <a:p>
            <a:pPr lvl="2"/>
            <a:r>
              <a:rPr lang="en-US" dirty="0"/>
              <a:t>yet  “</a:t>
            </a:r>
            <a:r>
              <a:rPr lang="es-ES" dirty="0"/>
              <a:t>porque es Dios el que en vosotros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Ocupaos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Vuestra</a:t>
            </a:r>
            <a:r>
              <a:rPr lang="en-US" dirty="0"/>
              <a:t> </a:t>
            </a:r>
            <a:r>
              <a:rPr lang="en-US" dirty="0" err="1"/>
              <a:t>Salvación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“con </a:t>
            </a:r>
            <a:r>
              <a:rPr lang="en-US" dirty="0" err="1"/>
              <a:t>temor</a:t>
            </a:r>
            <a:r>
              <a:rPr lang="en-US" dirty="0"/>
              <a:t> y temblor”</a:t>
            </a:r>
          </a:p>
          <a:p>
            <a:pPr lvl="3"/>
            <a:r>
              <a:rPr lang="en-US" dirty="0"/>
              <a:t>Vincent – </a:t>
            </a:r>
            <a:r>
              <a:rPr lang="en-US" dirty="0" err="1"/>
              <a:t>precaución</a:t>
            </a:r>
            <a:r>
              <a:rPr lang="en-US" dirty="0"/>
              <a:t> </a:t>
            </a:r>
            <a:r>
              <a:rPr lang="en-US" dirty="0" err="1"/>
              <a:t>seria</a:t>
            </a:r>
            <a:r>
              <a:rPr lang="en-US" dirty="0"/>
              <a:t> y </a:t>
            </a:r>
            <a:r>
              <a:rPr lang="en-US" dirty="0" err="1"/>
              <a:t>saludable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688</TotalTime>
  <Words>548</Words>
  <Application>Microsoft Office PowerPoint</Application>
  <PresentationFormat>On-screen Show (4:3)</PresentationFormat>
  <Paragraphs>84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Gill Sans MT</vt:lpstr>
      <vt:lpstr>Wingdings</vt:lpstr>
      <vt:lpstr>Gallery</vt:lpstr>
      <vt:lpstr>PowerPoint Presentation</vt:lpstr>
      <vt:lpstr>PowerPoint Presentation</vt:lpstr>
      <vt:lpstr>Responsable Ante El Señor</vt:lpstr>
      <vt:lpstr>Responsable Ante El Señor</vt:lpstr>
      <vt:lpstr>Responsable Ante El Señor</vt:lpstr>
      <vt:lpstr>Responsable Ante El Señor</vt:lpstr>
      <vt:lpstr>Responsable Ante El Señor</vt:lpstr>
      <vt:lpstr>Responsable Ante El Señor</vt:lpstr>
      <vt:lpstr>Responsable Ante El Señor</vt:lpstr>
      <vt:lpstr>Responsable Ante El Señor</vt:lpstr>
      <vt:lpstr>Responsable Ante El Señor</vt:lpstr>
      <vt:lpstr>Resumen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U Ward</dc:creator>
  <cp:lastModifiedBy>Ross Ward</cp:lastModifiedBy>
  <cp:revision>257</cp:revision>
  <dcterms:created xsi:type="dcterms:W3CDTF">2012-02-17T02:53:15Z</dcterms:created>
  <dcterms:modified xsi:type="dcterms:W3CDTF">2021-07-18T13:32:05Z</dcterms:modified>
</cp:coreProperties>
</file>