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330" r:id="rId2"/>
    <p:sldId id="300" r:id="rId3"/>
    <p:sldId id="301" r:id="rId4"/>
    <p:sldId id="295" r:id="rId5"/>
    <p:sldId id="303" r:id="rId6"/>
    <p:sldId id="329" r:id="rId7"/>
    <p:sldId id="304" r:id="rId8"/>
    <p:sldId id="326" r:id="rId9"/>
    <p:sldId id="324" r:id="rId10"/>
    <p:sldId id="319" r:id="rId11"/>
    <p:sldId id="327" r:id="rId12"/>
    <p:sldId id="320" r:id="rId13"/>
    <p:sldId id="321" r:id="rId14"/>
    <p:sldId id="322" r:id="rId15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1" autoAdjust="0"/>
    <p:restoredTop sz="86400" autoAdjust="0"/>
  </p:normalViewPr>
  <p:slideViewPr>
    <p:cSldViewPr>
      <p:cViewPr varScale="1">
        <p:scale>
          <a:sx n="78" d="100"/>
          <a:sy n="78" d="100"/>
        </p:scale>
        <p:origin x="6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7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</a:t>
            </a:r>
            <a:r>
              <a:rPr lang="en-US" baseline="0" dirty="0"/>
              <a:t> you seen a fig?  Not a fig newton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have skipped the cleaning of the temple, next weeks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have skipped the cleaning of the temple, next weeks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12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76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88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 b="1"/>
            </a:lvl1pPr>
            <a:lvl2pPr marL="457200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800100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1536DF3-721F-4749-9BF6-160AD4EA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8328" y="6310745"/>
            <a:ext cx="711154" cy="3657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06E19AD-F701-45CE-9A32-DE182DC4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7B3F2E22-8A8E-4538-9275-B40F97E1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and P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187952" y="1923288"/>
            <a:ext cx="4727448" cy="4401312"/>
          </a:xfrm>
        </p:spPr>
        <p:txBody>
          <a:bodyPr/>
          <a:lstStyle>
            <a:lvl1pPr marL="461963" indent="-461963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600"/>
            </a:lvl1pPr>
            <a:lvl2pPr marL="796925" indent="-331788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1141413" indent="-338138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376363" indent="-228600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6858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524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219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313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1203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800" b="1" dirty="0" smtClean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>
            <a:lvl1pPr marL="274320" indent="-274320">
              <a:buClrTx/>
              <a:buSzPct val="75000"/>
              <a:buFont typeface="Wingdings" panose="05000000000000000000" pitchFamily="2" charset="2"/>
              <a:buChar char="q"/>
              <a:defRPr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01752" y="228600"/>
            <a:ext cx="8534400" cy="12192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609600"/>
            <a:ext cx="32766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8985504" cy="18288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600" b="1"/>
            </a:lvl1pPr>
            <a:lvl2pPr marL="354013" indent="-354013">
              <a:buFont typeface="Wingdings" panose="05000000000000000000" pitchFamily="2" charset="2"/>
              <a:buChar char="Ø"/>
              <a:defRPr sz="3200" b="1"/>
            </a:lvl2pPr>
            <a:lvl3pPr marL="687388" indent="-338138">
              <a:defRPr sz="28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400"/>
            </a:lvl4pPr>
            <a:lvl5pPr marL="1317625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6388385"/>
            <a:ext cx="9144000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7989ADF2-1E8D-463D-A7E1-BFC3150A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F2F27789-DFC7-4A17-AB12-87585D22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EBCAC4B4-5C0A-49C3-984F-2A8F5D70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4163" y="6159691"/>
            <a:ext cx="600837" cy="464977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3419645-DD9B-4701-AA73-9C325A3DD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297" y="6305204"/>
            <a:ext cx="711154" cy="3657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fld id="{3ED1C19B-5F8A-4AF9-83D5-8C16E1F9BB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Date Placeholder 4">
            <a:extLst>
              <a:ext uri="{FF2B5EF4-FFF2-40B4-BE49-F238E27FC236}">
                <a16:creationId xmlns:a16="http://schemas.microsoft.com/office/drawing/2014/main" id="{93901B25-2ACC-47C7-A6CD-F764BE233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58356" y="6235985"/>
            <a:ext cx="2418588" cy="4416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A5DDE0E8-4CF8-4FAB-9DED-7029B54D0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6728" y="6273169"/>
            <a:ext cx="3584448" cy="365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888ED9-B5E6-4EBE-9041-C481048F16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2A32F5-CD85-4FD7-AB34-11083BDBA0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453FE-D2FC-4BEC-9AEF-79AEC46D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8951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>
            <a:noAutofit/>
          </a:bodyPr>
          <a:lstStyle/>
          <a:p>
            <a:r>
              <a:rPr lang="es-ES" sz="3600" dirty="0"/>
              <a:t>La última semana de Jesús</a:t>
            </a:r>
            <a:br>
              <a:rPr lang="es-ES" sz="3600" dirty="0"/>
            </a:br>
            <a:r>
              <a:rPr lang="es-ES" sz="3600" dirty="0"/>
              <a:t>Los rechazos de los Reyes</a:t>
            </a:r>
            <a:endParaRPr lang="en-US" sz="3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/>
          <a:lstStyle/>
          <a:p>
            <a:r>
              <a:rPr lang="en-US" dirty="0"/>
              <a:t>Lunes</a:t>
            </a:r>
          </a:p>
          <a:p>
            <a:r>
              <a:rPr lang="en-US" dirty="0"/>
              <a:t>Mk 11:12-14</a:t>
            </a:r>
          </a:p>
          <a:p>
            <a:r>
              <a:rPr lang="en-US" dirty="0"/>
              <a:t>Mk 11:20-26</a:t>
            </a:r>
          </a:p>
        </p:txBody>
      </p:sp>
    </p:spTree>
    <p:extLst>
      <p:ext uri="{BB962C8B-B14F-4D97-AF65-F5344CB8AC3E}">
        <p14:creationId xmlns:p14="http://schemas.microsoft.com/office/powerpoint/2010/main" val="348335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Viajes</a:t>
            </a:r>
            <a:r>
              <a:rPr lang="en-US" dirty="0"/>
              <a:t> De Jesús – Lunes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87552"/>
            <a:ext cx="9144000" cy="5870448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10800000">
            <a:off x="8077200" y="5181600"/>
            <a:ext cx="914400" cy="914400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1110246" y="1988070"/>
            <a:ext cx="1335024" cy="1930884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24600" y="52578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Jesús 
</a:t>
            </a:r>
            <a:r>
              <a:rPr lang="en-US" sz="2000" dirty="0" err="1">
                <a:solidFill>
                  <a:schemeClr val="tx1"/>
                </a:solidFill>
              </a:rPr>
              <a:t>Pasa</a:t>
            </a:r>
            <a:r>
              <a:rPr lang="en-US" sz="2000" dirty="0">
                <a:solidFill>
                  <a:schemeClr val="tx1"/>
                </a:solidFill>
              </a:rPr>
              <a:t> la </a:t>
            </a:r>
            <a:r>
              <a:rPr lang="en-US" sz="2000" dirty="0" err="1">
                <a:solidFill>
                  <a:schemeClr val="tx1"/>
                </a:solidFill>
              </a:rPr>
              <a:t>noche</a:t>
            </a:r>
            <a:r>
              <a:rPr lang="en-US" sz="2000" dirty="0">
                <a:solidFill>
                  <a:schemeClr val="tx1"/>
                </a:solidFill>
              </a:rPr>
              <a:t>
Mt 21:17</a:t>
            </a:r>
          </a:p>
        </p:txBody>
      </p:sp>
    </p:spTree>
    <p:extLst>
      <p:ext uri="{BB962C8B-B14F-4D97-AF65-F5344CB8AC3E}">
        <p14:creationId xmlns:p14="http://schemas.microsoft.com/office/powerpoint/2010/main" val="4405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/>
              <a:t>Higuera Sin </a:t>
            </a:r>
            <a:r>
              <a:rPr lang="en-US" dirty="0" err="1"/>
              <a:t>Frutas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62251"/>
            <a:ext cx="6781800" cy="52957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70" y="1562251"/>
            <a:ext cx="7141564" cy="52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4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Lunes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>
            <a:normAutofit/>
          </a:bodyPr>
          <a:lstStyle/>
          <a:p>
            <a:r>
              <a:rPr lang="en-US" dirty="0"/>
              <a:t>La Higuera </a:t>
            </a:r>
            <a:r>
              <a:rPr lang="en-US" dirty="0" err="1"/>
              <a:t>Infructuosa</a:t>
            </a:r>
            <a:r>
              <a:rPr lang="en-US" dirty="0"/>
              <a:t>
</a:t>
            </a:r>
            <a:r>
              <a:rPr lang="en-US" dirty="0" err="1"/>
              <a:t>Rechazado</a:t>
            </a:r>
            <a:r>
              <a:rPr lang="en-US" dirty="0"/>
              <a:t> por </a:t>
            </a:r>
            <a:r>
              <a:rPr lang="en-US" dirty="0" err="1"/>
              <a:t>el</a:t>
            </a:r>
            <a:r>
              <a:rPr lang="en-US" dirty="0"/>
              <a:t> Rey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11:12-13, </a:t>
            </a:r>
            <a:r>
              <a:rPr lang="en-US" dirty="0" err="1"/>
              <a:t>Fruto</a:t>
            </a:r>
            <a:r>
              <a:rPr lang="en-US" dirty="0"/>
              <a:t> </a:t>
            </a:r>
            <a:r>
              <a:rPr lang="en-US" dirty="0" err="1"/>
              <a:t>Deseado</a:t>
            </a:r>
            <a:r>
              <a:rPr lang="en-US" dirty="0"/>
              <a:t> Por Jesús</a:t>
            </a:r>
          </a:p>
          <a:p>
            <a:pPr lvl="1"/>
            <a:r>
              <a:rPr lang="en-US" dirty="0" err="1"/>
              <a:t>Fruta</a:t>
            </a:r>
            <a:r>
              <a:rPr lang="en-US" dirty="0"/>
              <a:t> Esperanza
</a:t>
            </a:r>
            <a:r>
              <a:rPr lang="en-US" dirty="0" err="1"/>
              <a:t>Fruta</a:t>
            </a:r>
            <a:r>
              <a:rPr lang="en-US" dirty="0"/>
              <a:t> </a:t>
            </a:r>
            <a:r>
              <a:rPr lang="en-US" dirty="0" err="1"/>
              <a:t>Buscada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Fruta</a:t>
            </a:r>
            <a:r>
              <a:rPr lang="en-US" dirty="0"/>
              <a:t> </a:t>
            </a:r>
            <a:r>
              <a:rPr lang="en-US" dirty="0" err="1"/>
              <a:t>Esperada</a:t>
            </a:r>
            <a:r>
              <a:rPr lang="en-US" dirty="0"/>
              <a:t>
A La </a:t>
            </a:r>
            <a:r>
              <a:rPr lang="en-US" dirty="0" err="1"/>
              <a:t>Vez</a:t>
            </a:r>
            <a:r>
              <a:rPr lang="en-US" dirty="0"/>
              <a:t> Que No Se </a:t>
            </a:r>
            <a:r>
              <a:rPr lang="en-US" dirty="0" err="1"/>
              <a:t>Espera</a:t>
            </a:r>
            <a:endParaRPr lang="en-US" dirty="0"/>
          </a:p>
          <a:p>
            <a:pPr lvl="2"/>
            <a:r>
              <a:rPr lang="es-ES" dirty="0"/>
              <a:t>Se había dado la oportunidad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8AF3833-AE81-41C7-9A8D-8D9A2085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6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Lunes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La Higuera </a:t>
            </a:r>
            <a:r>
              <a:rPr lang="en-US" dirty="0" err="1"/>
              <a:t>Infructuosa</a:t>
            </a:r>
            <a:r>
              <a:rPr lang="en-US" dirty="0"/>
              <a:t>
</a:t>
            </a:r>
            <a:r>
              <a:rPr lang="en-US" dirty="0" err="1"/>
              <a:t>Rechazado</a:t>
            </a:r>
            <a:r>
              <a:rPr lang="en-US" dirty="0"/>
              <a:t> por </a:t>
            </a:r>
            <a:r>
              <a:rPr lang="en-US" dirty="0" err="1"/>
              <a:t>el</a:t>
            </a:r>
            <a:r>
              <a:rPr lang="en-US" dirty="0"/>
              <a:t> Rey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11:14, Jesús “</a:t>
            </a:r>
            <a:r>
              <a:rPr lang="en-US" dirty="0" err="1"/>
              <a:t>Maldice</a:t>
            </a:r>
            <a:r>
              <a:rPr lang="en-US" dirty="0"/>
              <a:t>” El Árbol</a:t>
            </a:r>
          </a:p>
          <a:p>
            <a:pPr lvl="2"/>
            <a:r>
              <a:rPr lang="en-US" dirty="0"/>
              <a:t>Mt 21:19, </a:t>
            </a:r>
            <a:r>
              <a:rPr lang="es-ES" dirty="0"/>
              <a:t>la higuera se seca inmediatamente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4992F5B-0811-473E-B781-94EF38EC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Lunes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La Higuera </a:t>
            </a:r>
            <a:r>
              <a:rPr lang="en-US" dirty="0" err="1"/>
              <a:t>Infructuosa</a:t>
            </a:r>
            <a:r>
              <a:rPr lang="en-US" dirty="0"/>
              <a:t>
</a:t>
            </a:r>
            <a:r>
              <a:rPr lang="en-US" dirty="0" err="1"/>
              <a:t>Rechazado</a:t>
            </a:r>
            <a:r>
              <a:rPr lang="en-US" dirty="0"/>
              <a:t> por </a:t>
            </a:r>
            <a:r>
              <a:rPr lang="en-US" dirty="0" err="1"/>
              <a:t>el</a:t>
            </a:r>
            <a:r>
              <a:rPr lang="en-US" dirty="0"/>
              <a:t> Rey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s-ES" dirty="0"/>
              <a:t>Lección Que Hay Que Aprender</a:t>
            </a:r>
          </a:p>
          <a:p>
            <a:pPr lvl="1"/>
            <a:r>
              <a:rPr lang="en-US" dirty="0" err="1"/>
              <a:t>Tiempo</a:t>
            </a:r>
            <a:r>
              <a:rPr lang="en-US" dirty="0"/>
              <a:t> Para "</a:t>
            </a:r>
            <a:r>
              <a:rPr lang="en-US" dirty="0" err="1"/>
              <a:t>Cosechar</a:t>
            </a:r>
            <a:r>
              <a:rPr lang="en-US" dirty="0"/>
              <a:t>" "</a:t>
            </a:r>
            <a:r>
              <a:rPr lang="en-US" dirty="0" err="1"/>
              <a:t>Fruta</a:t>
            </a:r>
            <a:r>
              <a:rPr lang="en-US" dirty="0"/>
              <a:t>“</a:t>
            </a:r>
          </a:p>
          <a:p>
            <a:pPr lvl="2"/>
            <a:r>
              <a:rPr lang="en-US" dirty="0" err="1"/>
              <a:t>Tiempo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"</a:t>
            </a:r>
            <a:r>
              <a:rPr lang="en-US" dirty="0" err="1"/>
              <a:t>Juicio</a:t>
            </a:r>
            <a:r>
              <a:rPr lang="en-US" dirty="0"/>
              <a:t>"
No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oportunidades</a:t>
            </a:r>
            <a:endParaRPr lang="en-US" dirty="0"/>
          </a:p>
          <a:p>
            <a:pPr lvl="2"/>
            <a:r>
              <a:rPr lang="es-ES" dirty="0"/>
              <a:t>No esperado y no estaba "preparado" con fruta
</a:t>
            </a:r>
            <a:r>
              <a:rPr lang="en-US" dirty="0"/>
              <a:t>Mt 23:34-39, </a:t>
            </a:r>
            <a:r>
              <a:rPr lang="en-US" dirty="0" err="1"/>
              <a:t>Juicio</a:t>
            </a:r>
            <a:r>
              <a:rPr lang="en-US" dirty="0"/>
              <a:t>: </a:t>
            </a:r>
            <a:r>
              <a:rPr lang="en-US" dirty="0" err="1"/>
              <a:t>tu</a:t>
            </a:r>
            <a:r>
              <a:rPr lang="en-US" dirty="0"/>
              <a:t> casa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queda</a:t>
            </a:r>
            <a:r>
              <a:rPr lang="en-US" dirty="0"/>
              <a:t> a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desolado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Mt 24:42-25:13, </a:t>
            </a:r>
            <a:r>
              <a:rPr lang="en-US" dirty="0" err="1"/>
              <a:t>Parábolas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E000AB1-C7F2-4461-8819-8009FF74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1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Lunes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La Higuera </a:t>
            </a:r>
            <a:r>
              <a:rPr lang="en-US" dirty="0" err="1"/>
              <a:t>Infructuosa</a:t>
            </a:r>
            <a:r>
              <a:rPr lang="en-US" dirty="0"/>
              <a:t>
</a:t>
            </a:r>
            <a:r>
              <a:rPr lang="en-US" dirty="0" err="1"/>
              <a:t>Rechazado</a:t>
            </a:r>
            <a:r>
              <a:rPr lang="en-US" dirty="0"/>
              <a:t> por </a:t>
            </a:r>
            <a:r>
              <a:rPr lang="en-US" dirty="0" err="1"/>
              <a:t>el</a:t>
            </a:r>
            <a:r>
              <a:rPr lang="en-US" dirty="0"/>
              <a:t> Rey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Aplicación</a:t>
            </a:r>
            <a:endParaRPr lang="en-US" dirty="0"/>
          </a:p>
          <a:p>
            <a:pPr lvl="1"/>
            <a:r>
              <a:rPr lang="es-ES" dirty="0"/>
              <a:t>Dios Tiene Un Propósito Para Nosotros
</a:t>
            </a:r>
            <a:r>
              <a:rPr lang="en-US" dirty="0"/>
              <a:t>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Fruto</a:t>
            </a:r>
            <a:r>
              <a:rPr lang="en-US" dirty="0"/>
              <a:t> Estamos </a:t>
            </a:r>
            <a:r>
              <a:rPr lang="en-US" dirty="0" err="1"/>
              <a:t>Produciendo</a:t>
            </a:r>
            <a:r>
              <a:rPr lang="en-US" dirty="0"/>
              <a:t>? </a:t>
            </a:r>
          </a:p>
          <a:p>
            <a:pPr lvl="2"/>
            <a:r>
              <a:rPr lang="en-US" dirty="0"/>
              <a:t>Gal 5:19-26, </a:t>
            </a:r>
            <a:r>
              <a:rPr lang="es-ES" dirty="0"/>
              <a:t>Quitar Las Obras De La Carne</a:t>
            </a:r>
            <a:r>
              <a:rPr lang="en-US" dirty="0"/>
              <a:t>, Dar </a:t>
            </a:r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endParaRPr lang="en-US" dirty="0"/>
          </a:p>
          <a:p>
            <a:pPr lvl="1"/>
            <a:r>
              <a:rPr lang="en-US" dirty="0"/>
              <a:t>Lk 13:6-9, </a:t>
            </a:r>
            <a:r>
              <a:rPr lang="es-ES" dirty="0"/>
              <a:t>Parábola De La Higuera Estéril</a:t>
            </a:r>
            <a:endParaRPr lang="en-US" dirty="0"/>
          </a:p>
          <a:p>
            <a:pPr lvl="2"/>
            <a:r>
              <a:rPr lang="en-US" dirty="0" err="1"/>
              <a:t>Paciencia</a:t>
            </a:r>
            <a:r>
              <a:rPr lang="en-US" dirty="0"/>
              <a:t> Y </a:t>
            </a:r>
            <a:r>
              <a:rPr lang="en-US" dirty="0" err="1"/>
              <a:t>Esfuerzo</a:t>
            </a:r>
            <a:r>
              <a:rPr lang="en-US" dirty="0"/>
              <a:t>
Vs. 1-5, </a:t>
            </a:r>
            <a:r>
              <a:rPr lang="en-US" dirty="0" err="1"/>
              <a:t>Arrepentirse</a:t>
            </a:r>
            <a:r>
              <a:rPr lang="en-US" dirty="0"/>
              <a:t> O </a:t>
            </a:r>
            <a:r>
              <a:rPr lang="en-US" dirty="0" err="1"/>
              <a:t>Perecer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El Día </a:t>
            </a:r>
            <a:r>
              <a:rPr lang="en-US" dirty="0" err="1"/>
              <a:t>Llegará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E72F77-DF6C-4A0C-983C-95BFFB40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6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Martes – Higuera </a:t>
            </a:r>
            <a:r>
              <a:rPr lang="en-US" dirty="0" err="1"/>
              <a:t>Muerta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693"/>
            <a:ext cx="9144000" cy="587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Martes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Higuera </a:t>
            </a:r>
            <a:r>
              <a:rPr lang="en-US" dirty="0" err="1"/>
              <a:t>Muerta</a:t>
            </a:r>
            <a:r>
              <a:rPr lang="en-US" dirty="0"/>
              <a:t>
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Mk 11:20-24</a:t>
            </a:r>
          </a:p>
          <a:p>
            <a:pPr lvl="1"/>
            <a:r>
              <a:rPr lang="en-US" dirty="0"/>
              <a:t>Al Día </a:t>
            </a:r>
            <a:r>
              <a:rPr lang="en-US" dirty="0" err="1"/>
              <a:t>Siguiente</a:t>
            </a:r>
            <a:r>
              <a:rPr lang="en-US" dirty="0"/>
              <a:t> (Martes) </a:t>
            </a:r>
          </a:p>
          <a:p>
            <a:pPr lvl="1"/>
            <a:r>
              <a:rPr lang="en-US" dirty="0"/>
              <a:t>Vs. 20, La Higuera Se </a:t>
            </a:r>
            <a:r>
              <a:rPr lang="en-US" dirty="0" err="1"/>
              <a:t>Seca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58549BB-D97E-483F-B8F2-A8277F7C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3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Martes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Higuera </a:t>
            </a:r>
            <a:r>
              <a:rPr lang="en-US" dirty="0" err="1"/>
              <a:t>Muerta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/>
              <a:t>Mk 11:20-24, Tener Fe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2"/>
            <a:r>
              <a:rPr lang="es-ES" dirty="0"/>
              <a:t>La Fe Para Mover Montañas
Los Discípulos Tenían Una Fe Débil</a:t>
            </a:r>
            <a:endParaRPr lang="en-US" dirty="0"/>
          </a:p>
          <a:p>
            <a:pPr lvl="3"/>
            <a:r>
              <a:rPr lang="en-US" dirty="0"/>
              <a:t>Mt 17:14-21, </a:t>
            </a:r>
            <a:r>
              <a:rPr lang="es-ES" dirty="0"/>
              <a:t>Curación Del Hijo Que Tenía Un Diablo</a:t>
            </a:r>
            <a:endParaRPr lang="en-US" dirty="0"/>
          </a:p>
          <a:p>
            <a:pPr lvl="3"/>
            <a:r>
              <a:rPr lang="en-US" dirty="0"/>
              <a:t>Mt 16:21-23, Pedro </a:t>
            </a:r>
            <a:r>
              <a:rPr lang="en-US" dirty="0" err="1"/>
              <a:t>Reprende</a:t>
            </a:r>
            <a:r>
              <a:rPr lang="en-US" dirty="0"/>
              <a:t> A Jesús</a:t>
            </a:r>
          </a:p>
          <a:p>
            <a:pPr lvl="3"/>
            <a:r>
              <a:rPr lang="en-US" dirty="0"/>
              <a:t>Mt 26:31,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Tropezarán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Noche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45CECD-2376-4774-9C21-3F39C3CD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9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Martes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Higuera </a:t>
            </a:r>
            <a:r>
              <a:rPr lang="en-US" dirty="0" err="1"/>
              <a:t>Muerta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/>
              <a:t>Mk 11:25-26, </a:t>
            </a:r>
            <a:r>
              <a:rPr lang="en-US" dirty="0" err="1"/>
              <a:t>Perdonar</a:t>
            </a:r>
            <a:r>
              <a:rPr lang="en-US" dirty="0"/>
              <a:t> a los </a:t>
            </a:r>
            <a:r>
              <a:rPr lang="en-US" dirty="0" err="1"/>
              <a:t>demás</a:t>
            </a:r>
            <a:endParaRPr lang="en-US" dirty="0"/>
          </a:p>
          <a:p>
            <a:pPr lvl="2"/>
            <a:r>
              <a:rPr lang="es-ES" dirty="0"/>
              <a:t>Dios perdona a los que perdonan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437B68-E1D0-44D1-AB81-92B9D4954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2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Martes </a:t>
            </a:r>
            <a:br>
              <a:rPr lang="es-ES" dirty="0"/>
            </a:br>
            <a:r>
              <a:rPr lang="es-ES" dirty="0"/>
              <a:t>un día de rechazo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389248"/>
            <a:ext cx="3166872" cy="2697163"/>
          </a:xfrm>
        </p:spPr>
        <p:txBody>
          <a:bodyPr/>
          <a:lstStyle/>
          <a:p>
            <a:r>
              <a:rPr lang="en-US" dirty="0"/>
              <a:t>Higuera </a:t>
            </a:r>
            <a:r>
              <a:rPr lang="en-US" dirty="0" err="1"/>
              <a:t>Muerta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Aplicaciones</a:t>
            </a:r>
            <a:endParaRPr lang="en-US" dirty="0"/>
          </a:p>
          <a:p>
            <a:pPr lvl="1"/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2"/>
            <a:r>
              <a:rPr lang="en-US" dirty="0" err="1"/>
              <a:t>Vivir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El </a:t>
            </a:r>
            <a:r>
              <a:rPr lang="en-US" dirty="0" err="1"/>
              <a:t>Evangelio</a:t>
            </a:r>
            <a:r>
              <a:rPr lang="en-US" dirty="0"/>
              <a:t>
</a:t>
            </a:r>
            <a:r>
              <a:rPr lang="en-US" dirty="0" err="1"/>
              <a:t>Poner</a:t>
            </a:r>
            <a:r>
              <a:rPr lang="en-US" dirty="0"/>
              <a:t> Fe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3"/>
            <a:r>
              <a:rPr lang="en-US" dirty="0" err="1"/>
              <a:t>Especialmente</a:t>
            </a:r>
            <a:r>
              <a:rPr lang="en-US" dirty="0"/>
              <a:t> Durante Los </a:t>
            </a:r>
            <a:r>
              <a:rPr lang="en-US" dirty="0" err="1"/>
              <a:t>Ensayos</a:t>
            </a:r>
            <a:endParaRPr lang="en-US" dirty="0"/>
          </a:p>
          <a:p>
            <a:pPr lvl="1"/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Oración</a:t>
            </a:r>
            <a:endParaRPr lang="en-US" dirty="0"/>
          </a:p>
          <a:p>
            <a:pPr lvl="2"/>
            <a:r>
              <a:rPr lang="en-US" dirty="0"/>
              <a:t>Jas 1:5-8, </a:t>
            </a:r>
            <a:r>
              <a:rPr lang="en-US" dirty="0" err="1"/>
              <a:t>Pedir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 Con Fe</a:t>
            </a:r>
          </a:p>
          <a:p>
            <a:pPr lvl="2"/>
            <a:r>
              <a:rPr lang="en-US" dirty="0"/>
              <a:t>Jas 5:13-18, </a:t>
            </a:r>
            <a:r>
              <a:rPr lang="en-US" dirty="0" err="1"/>
              <a:t>Ejemplo</a:t>
            </a:r>
            <a:r>
              <a:rPr lang="en-US" dirty="0"/>
              <a:t> De Elías </a:t>
            </a:r>
          </a:p>
          <a:p>
            <a:pPr lvl="1"/>
            <a:r>
              <a:rPr lang="en-US" dirty="0" err="1"/>
              <a:t>Perdonar</a:t>
            </a:r>
            <a:r>
              <a:rPr lang="en-US" dirty="0"/>
              <a:t> A Los </a:t>
            </a:r>
            <a:r>
              <a:rPr lang="en-US" dirty="0" err="1"/>
              <a:t>Demás</a:t>
            </a:r>
            <a:endParaRPr lang="en-US" dirty="0"/>
          </a:p>
          <a:p>
            <a:pPr lvl="2"/>
            <a:r>
              <a:rPr lang="en-US" dirty="0"/>
              <a:t>Mt 18:21-35, </a:t>
            </a:r>
            <a:r>
              <a:rPr lang="en-US" dirty="0" err="1"/>
              <a:t>Parábola</a:t>
            </a:r>
            <a:r>
              <a:rPr lang="en-US" dirty="0"/>
              <a:t> Del </a:t>
            </a:r>
            <a:r>
              <a:rPr lang="en-US" dirty="0" err="1"/>
              <a:t>Siervo</a:t>
            </a:r>
            <a:r>
              <a:rPr lang="en-US" dirty="0"/>
              <a:t> Implacable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89B6B5-6CC0-42C1-8E19-99BC7F2C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35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Higuera </a:t>
            </a:r>
            <a:r>
              <a:rPr lang="en-US" dirty="0" err="1"/>
              <a:t>Infructuosa</a:t>
            </a:r>
            <a:endParaRPr lang="en-US" dirty="0"/>
          </a:p>
          <a:p>
            <a:pPr lvl="1"/>
            <a:r>
              <a:rPr lang="es-ES" dirty="0"/>
              <a:t>Evento Que "</a:t>
            </a:r>
            <a:r>
              <a:rPr lang="es-ES" dirty="0" err="1"/>
              <a:t>Sujetalibros</a:t>
            </a:r>
            <a:r>
              <a:rPr lang="es-ES" dirty="0"/>
              <a:t>" Los Eventos En El Templo </a:t>
            </a:r>
            <a:r>
              <a:rPr lang="en-US" dirty="0"/>
              <a:t> (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Lección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Oportunidad</a:t>
            </a:r>
            <a:r>
              <a:rPr lang="en-US" dirty="0"/>
              <a:t> </a:t>
            </a:r>
            <a:r>
              <a:rPr lang="en-US" dirty="0" err="1"/>
              <a:t>Tenía</a:t>
            </a:r>
            <a:r>
              <a:rPr lang="en-US" dirty="0"/>
              <a:t> </a:t>
            </a:r>
            <a:r>
              <a:rPr lang="en-US" dirty="0" err="1"/>
              <a:t>Pasado</a:t>
            </a:r>
            <a:r>
              <a:rPr lang="en-US" dirty="0"/>
              <a:t> – Un </a:t>
            </a:r>
            <a:r>
              <a:rPr lang="en-US" dirty="0" err="1"/>
              <a:t>Tiempo</a:t>
            </a:r>
            <a:r>
              <a:rPr lang="en-US" dirty="0"/>
              <a:t> De </a:t>
            </a:r>
            <a:r>
              <a:rPr lang="en-US" dirty="0" err="1"/>
              <a:t>Juicio</a:t>
            </a:r>
            <a:r>
              <a:rPr lang="en-US" dirty="0"/>
              <a:t> (Para </a:t>
            </a:r>
            <a:r>
              <a:rPr lang="en-US" dirty="0" err="1"/>
              <a:t>Algunos</a:t>
            </a:r>
            <a:r>
              <a:rPr lang="en-US" dirty="0"/>
              <a:t>)</a:t>
            </a:r>
          </a:p>
          <a:p>
            <a:pPr lvl="1"/>
            <a:r>
              <a:rPr lang="es-ES" dirty="0"/>
              <a:t>Cumplir El Propósito De Dios </a:t>
            </a:r>
          </a:p>
          <a:p>
            <a:pPr lvl="2"/>
            <a:r>
              <a:rPr lang="en-US" dirty="0" err="1"/>
              <a:t>Fructificar</a:t>
            </a:r>
            <a:r>
              <a:rPr lang="en-US" dirty="0"/>
              <a:t> – O Ser </a:t>
            </a:r>
            <a:r>
              <a:rPr lang="en-US" dirty="0" err="1"/>
              <a:t>Rechazado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Tener Fe
</a:t>
            </a:r>
            <a:r>
              <a:rPr lang="en-US" dirty="0" err="1"/>
              <a:t>Perdonar</a:t>
            </a:r>
            <a:r>
              <a:rPr lang="en-US" dirty="0"/>
              <a:t> – O Ser </a:t>
            </a:r>
            <a:r>
              <a:rPr lang="en-US" dirty="0" err="1"/>
              <a:t>Rechazado</a:t>
            </a:r>
            <a:r>
              <a:rPr lang="en-US" dirty="0"/>
              <a:t>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Lunes </a:t>
            </a:r>
            <a:br>
              <a:rPr lang="en-US" dirty="0"/>
            </a:br>
            <a:r>
              <a:rPr lang="en-US" dirty="0"/>
              <a:t>Un </a:t>
            </a:r>
            <a:r>
              <a:rPr lang="en-US" dirty="0" err="1"/>
              <a:t>Rechazo</a:t>
            </a:r>
            <a:r>
              <a:rPr lang="en-US" dirty="0"/>
              <a:t> De Reyes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1DAE3-89C7-4D74-9B7B-F632CCB5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C19B-5F8A-4AF9-83D5-8C16E1F9BB3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3484</TotalTime>
  <Words>494</Words>
  <Application>Microsoft Office PowerPoint</Application>
  <PresentationFormat>On-screen Show (4:3)</PresentationFormat>
  <Paragraphs>88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PowerPoint Presentation</vt:lpstr>
      <vt:lpstr>La última semana de Jesús Los rechazos de los Reyes</vt:lpstr>
      <vt:lpstr>Los Viajes De Jesús – Lunes</vt:lpstr>
      <vt:lpstr>Higuera Sin Frutas</vt:lpstr>
      <vt:lpstr>Lunes  un día de rechazo</vt:lpstr>
      <vt:lpstr>Lunes  un día de rechazo</vt:lpstr>
      <vt:lpstr>Lunes  un día de rechazo</vt:lpstr>
      <vt:lpstr>Lunes  un día de rechazo</vt:lpstr>
      <vt:lpstr>Martes – Higuera Muerta</vt:lpstr>
      <vt:lpstr>Martes  un día de rechazo</vt:lpstr>
      <vt:lpstr>Martes  un día de rechazo</vt:lpstr>
      <vt:lpstr>Martes  un día de rechazo</vt:lpstr>
      <vt:lpstr>Martes  un día de rechazo</vt:lpstr>
      <vt:lpstr>Lunes  Un Rechazo De Reyes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370</cp:revision>
  <dcterms:created xsi:type="dcterms:W3CDTF">1998-07-07T15:18:40Z</dcterms:created>
  <dcterms:modified xsi:type="dcterms:W3CDTF">2021-07-25T12:37:12Z</dcterms:modified>
</cp:coreProperties>
</file>