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4"/>
  </p:notesMasterIdLst>
  <p:sldIdLst>
    <p:sldId id="256" r:id="rId2"/>
    <p:sldId id="259" r:id="rId3"/>
    <p:sldId id="283" r:id="rId4"/>
    <p:sldId id="276" r:id="rId5"/>
    <p:sldId id="262" r:id="rId6"/>
    <p:sldId id="279" r:id="rId7"/>
    <p:sldId id="287" r:id="rId8"/>
    <p:sldId id="285" r:id="rId9"/>
    <p:sldId id="278" r:id="rId10"/>
    <p:sldId id="281" r:id="rId11"/>
    <p:sldId id="284" r:id="rId12"/>
    <p:sldId id="28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8123F-E6BB-44A2-8AB2-D8A295C6BDE9}" type="datetimeFigureOut">
              <a:rPr lang="en-US" smtClean="0"/>
              <a:t>7/11/2021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0371D1-EE3B-48F6-A437-84F076A5E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2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Historical records about Balaam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371D1-EE3B-48F6-A437-84F076A5E2D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218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rct=j&amp;q=balaam&amp;source=images&amp;cd=&amp;cad=rja&amp;docid=w9hvitHeg5X_GM&amp;tbnid=TVFOQnKuNW1F0M:&amp;ved=0CAUQjRw&amp;url=http://thelatterdays.blogspot.com/2009/03/worship-of-baal-peor.html&amp;ei=8b5MUffNH4noiQK4jYGYCw&amp;bvm=bv.44158598,d.cGE&amp;psig=AFQjCNG4pJ4iu0w9p-G8fhEHWEe1zYMROQ&amp;ust=1364070504993766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url?sa=i&amp;rct=j&amp;q=donkey&amp;source=images&amp;cd=&amp;cad=rja&amp;docid=Ft2baDfhw4t43M&amp;tbnid=72AMUACBkXtzyM:&amp;ved=0CAUQjRw&amp;url=http://www.livinginsidehope.com/tag/talking-donkey/&amp;ei=v8hMUaPWF4j3igKOrYHAAg&amp;bvm=bv.44158598,d.cGE&amp;psig=AFQjCNHUYhXypnYY2L0DkHnIJRf2yKgMtg&amp;ust=1364073008965772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46" y="1600200"/>
            <a:ext cx="8664954" cy="5029200"/>
          </a:xfrm>
        </p:spPr>
        <p:txBody>
          <a:bodyPr/>
          <a:lstStyle>
            <a:lvl1pPr marL="461963" indent="-461963">
              <a:buSzPct val="75000"/>
              <a:buFont typeface="Wingdings" panose="05000000000000000000" pitchFamily="2" charset="2"/>
              <a:buChar char="v"/>
              <a:defRPr sz="3600"/>
            </a:lvl1pPr>
            <a:lvl2pPr marL="914400" indent="-452438">
              <a:buSzPct val="75000"/>
              <a:buFont typeface="Wingdings" panose="05000000000000000000" pitchFamily="2" charset="2"/>
              <a:buChar char="q"/>
              <a:defRPr sz="3600"/>
            </a:lvl2pPr>
            <a:lvl3pPr marL="1376363" indent="-465138">
              <a:defRPr sz="3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1447800"/>
            <a:ext cx="8648700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EA797E07-7241-41B6-939C-B08972897D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62750" y="6435003"/>
            <a:ext cx="2057400" cy="365125"/>
          </a:xfrm>
          <a:prstGeom prst="rect">
            <a:avLst/>
          </a:prstGeom>
        </p:spPr>
        <p:txBody>
          <a:bodyPr/>
          <a:lstStyle/>
          <a:p>
            <a:fld id="{E2F646F1-81E8-4ADB-B0EE-8F18A3EBB749}" type="datetime1">
              <a:rPr lang="en-US" smtClean="0"/>
              <a:t>7/11/2021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DE834B76-11F1-4454-A85A-B49080FAB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26130F7-04AF-481F-9C2A-166A16597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5750" y="6248400"/>
            <a:ext cx="781050" cy="563561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fld id="{3ED1C19B-5F8A-4AF9-83D5-8C16E1F9BB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84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08" y="768349"/>
            <a:ext cx="3871912" cy="2852737"/>
          </a:xfrm>
        </p:spPr>
        <p:txBody>
          <a:bodyPr anchor="t">
            <a:normAutofit/>
          </a:bodyPr>
          <a:lstStyle>
            <a:lvl1pPr algn="ctr">
              <a:defRPr sz="48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808" y="4224916"/>
            <a:ext cx="3871912" cy="1500187"/>
          </a:xfrm>
        </p:spPr>
        <p:txBody>
          <a:bodyPr>
            <a:noAutofit/>
          </a:bodyPr>
          <a:lstStyle>
            <a:lvl1pPr marL="0" indent="0" algn="ctr">
              <a:buNone/>
              <a:defRPr sz="4000" b="1">
                <a:solidFill>
                  <a:srgbClr val="000000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9E2E30B-FEA5-4723-8A42-54FDD72752AF}" type="datetime1">
              <a:rPr lang="en-US" smtClean="0"/>
              <a:t>7/11/2021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D1C19B-5F8A-4AF9-83D5-8C16E1F9BB3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 descr="http://3.bp.blogspot.com/_I_rRqZjTqu0/TITP6wOtqFI/AAAAAAAAAoU/zfEXi39jJHg/s1600/balaam.jpg">
            <a:hlinkClick r:id="rId2"/>
            <a:extLst>
              <a:ext uri="{FF2B5EF4-FFF2-40B4-BE49-F238E27FC236}">
                <a16:creationId xmlns:a16="http://schemas.microsoft.com/office/drawing/2014/main" id="{088ED99C-C2DD-4CBF-8900-F614411300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6720" y="14108"/>
            <a:ext cx="4925088" cy="676769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358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9E24B52-4962-4ACF-A9FE-2B549BA438AA}" type="datetime1">
              <a:rPr lang="en-US" smtClean="0"/>
              <a:t>7/11/2021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D1C19B-5F8A-4AF9-83D5-8C16E1F9B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247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64A5BAA-0C47-4716-B402-CD563F4594DC}" type="datetime1">
              <a:rPr lang="en-US" smtClean="0"/>
              <a:t>7/11/2021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D1C19B-5F8A-4AF9-83D5-8C16E1F9B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07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6200"/>
            <a:ext cx="7886700" cy="625474"/>
          </a:xfrm>
        </p:spPr>
        <p:txBody>
          <a:bodyPr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705600" y="6363857"/>
            <a:ext cx="2057400" cy="365125"/>
          </a:xfrm>
          <a:prstGeom prst="rect">
            <a:avLst/>
          </a:prstGeom>
        </p:spPr>
        <p:txBody>
          <a:bodyPr/>
          <a:lstStyle/>
          <a:p>
            <a:fld id="{3CEB48C3-F405-4117-B375-6083A008D01F}" type="datetime1">
              <a:rPr lang="en-US" smtClean="0"/>
              <a:t>7/11/2021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8600" y="6172200"/>
            <a:ext cx="838200" cy="5492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fld id="{3ED1C19B-5F8A-4AF9-83D5-8C16E1F9BB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145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A648296-1047-4FD6-8557-DA162ADA25BF}" type="datetime1">
              <a:rPr lang="en-US" smtClean="0"/>
              <a:t>7/11/2021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D1C19B-5F8A-4AF9-83D5-8C16E1F9B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437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5641974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46482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886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0" y="457200"/>
            <a:ext cx="7828360" cy="762000"/>
          </a:xfrm>
        </p:spPr>
        <p:txBody>
          <a:bodyPr anchor="t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038600" y="1825336"/>
            <a:ext cx="4781550" cy="4804063"/>
          </a:xfrm>
        </p:spPr>
        <p:txBody>
          <a:bodyPr/>
          <a:lstStyle>
            <a:lvl1pPr marL="461963" indent="-461963">
              <a:buSzPct val="75000"/>
              <a:buFont typeface="Wingdings" panose="05000000000000000000" pitchFamily="2" charset="2"/>
              <a:buChar char="v"/>
              <a:defRPr sz="3200"/>
            </a:lvl1pPr>
            <a:lvl2pPr marL="914400" indent="-461963">
              <a:buSzPct val="75000"/>
              <a:buFont typeface="Wingdings" panose="05000000000000000000" pitchFamily="2" charset="2"/>
              <a:buChar char="q"/>
              <a:defRPr sz="3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28600" y="1524000"/>
            <a:ext cx="8648700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2" descr="http://www.livinginsidehope.com/wp-content/uploads/2012/09/donkey.jpg">
            <a:hlinkClick r:id="rId2"/>
            <a:extLst>
              <a:ext uri="{FF2B5EF4-FFF2-40B4-BE49-F238E27FC236}">
                <a16:creationId xmlns:a16="http://schemas.microsoft.com/office/drawing/2014/main" id="{D5ABF035-B5C8-4F7F-9209-90B846ABB9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600" y="2017731"/>
            <a:ext cx="3242572" cy="4383069"/>
          </a:xfrm>
          <a:prstGeom prst="rect">
            <a:avLst/>
          </a:prstGeom>
        </p:spPr>
      </p:pic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04F17639-58F9-4DE3-8B55-E0219F0CE7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62750" y="6435003"/>
            <a:ext cx="2057400" cy="365125"/>
          </a:xfrm>
          <a:prstGeom prst="rect">
            <a:avLst/>
          </a:prstGeom>
        </p:spPr>
        <p:txBody>
          <a:bodyPr/>
          <a:lstStyle/>
          <a:p>
            <a:fld id="{0928BBB8-0644-4E00-840F-34411492E68F}" type="datetime1">
              <a:rPr lang="en-US" smtClean="0"/>
              <a:t>7/11/2021</a:t>
            </a:fld>
            <a:endParaRPr lang="en-US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B537A066-C0EF-4446-8DC4-D00581147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F7E934A7-5AB5-415A-8943-596DD5802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5750" y="6248400"/>
            <a:ext cx="781050" cy="563561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fld id="{3ED1C19B-5F8A-4AF9-83D5-8C16E1F9BB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233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accent4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6680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rct=j&amp;q=balaam&amp;source=images&amp;cd=&amp;cad=rja&amp;docid=w9hvitHeg5X_GM&amp;tbnid=TVFOQnKuNW1F0M:&amp;ved=0CAUQjRw&amp;url=http://thelatterdays.blogspot.com/2009/03/worship-of-baal-peor.html&amp;ei=8b5MUffNH4noiQK4jYGYCw&amp;bvm=bv.44158598,d.cGE&amp;psig=AFQjCNG4pJ4iu0w9p-G8fhEHWEe1zYMROQ&amp;ust=1364070504993766" TargetMode="Externa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08" y="768349"/>
            <a:ext cx="3871912" cy="2852737"/>
          </a:xfrm>
        </p:spPr>
        <p:txBody>
          <a:bodyPr>
            <a:noAutofit/>
          </a:bodyPr>
          <a:lstStyle/>
          <a:p>
            <a:r>
              <a:rPr lang="en-US" dirty="0"/>
              <a:t>Lessons from Balaam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34808" y="4224916"/>
            <a:ext cx="3871912" cy="1500187"/>
          </a:xfrm>
        </p:spPr>
        <p:txBody>
          <a:bodyPr>
            <a:normAutofit/>
          </a:bodyPr>
          <a:lstStyle/>
          <a:p>
            <a:r>
              <a:rPr lang="en-US" dirty="0" err="1"/>
              <a:t>Num</a:t>
            </a:r>
            <a:r>
              <a:rPr lang="en-US" dirty="0"/>
              <a:t> 22-24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1DC2C-2BAC-4C4B-84DF-FB508A51C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745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/>
          <a:lstStyle/>
          <a:p>
            <a:r>
              <a:rPr lang="en-US" dirty="0"/>
              <a:t>Balaam – The Narrative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46" y="1600200"/>
            <a:ext cx="8664954" cy="5029200"/>
          </a:xfrm>
        </p:spPr>
        <p:txBody>
          <a:bodyPr/>
          <a:lstStyle/>
          <a:p>
            <a:r>
              <a:rPr lang="en-US" dirty="0"/>
              <a:t>Num 22:2-4, Balak Is Threatened</a:t>
            </a:r>
          </a:p>
          <a:p>
            <a:r>
              <a:rPr lang="en-US" dirty="0"/>
              <a:t>Num 22:5-6, Balak Knows Of A Prophet Whose Word Stands True</a:t>
            </a:r>
          </a:p>
          <a:p>
            <a:r>
              <a:rPr lang="en-US" dirty="0"/>
              <a:t>Num 22:7-20, 1st Group Of Princes Sent To Balaam</a:t>
            </a:r>
          </a:p>
          <a:p>
            <a:r>
              <a:rPr lang="en-US" dirty="0"/>
              <a:t>Num 22:15-18, Even Greater Princes</a:t>
            </a:r>
          </a:p>
          <a:p>
            <a:r>
              <a:rPr lang="en-US" dirty="0"/>
              <a:t>Num 22:21-35, God Is Angry With Balaam</a:t>
            </a:r>
          </a:p>
          <a:p>
            <a:r>
              <a:rPr lang="en-US" dirty="0"/>
              <a:t>Num 23, </a:t>
            </a:r>
            <a:r>
              <a:rPr lang="en-US" dirty="0" err="1"/>
              <a:t>Balak’s</a:t>
            </a:r>
            <a:r>
              <a:rPr lang="en-US" dirty="0"/>
              <a:t> Offerings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80618-3AAF-460C-B21A-42557F4EC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686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Balaam – A Prophet of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Balak’s</a:t>
            </a:r>
            <a:r>
              <a:rPr lang="en-US" dirty="0"/>
              <a:t> Ploys</a:t>
            </a:r>
          </a:p>
          <a:p>
            <a:pPr lvl="1"/>
            <a:r>
              <a:rPr lang="en-US" dirty="0"/>
              <a:t>Num 22:7-20, 23:1-12, 24:10-14</a:t>
            </a:r>
          </a:p>
          <a:p>
            <a:pPr lvl="2"/>
            <a:r>
              <a:rPr lang="en-US" dirty="0"/>
              <a:t>Flattery</a:t>
            </a:r>
          </a:p>
          <a:p>
            <a:pPr lvl="2"/>
            <a:r>
              <a:rPr lang="en-US" dirty="0"/>
              <a:t>Money </a:t>
            </a:r>
          </a:p>
          <a:p>
            <a:pPr lvl="2"/>
            <a:r>
              <a:rPr lang="en-US" dirty="0"/>
              <a:t>Intimidation</a:t>
            </a:r>
          </a:p>
          <a:p>
            <a:pPr lvl="1"/>
            <a:r>
              <a:rPr lang="en-US" dirty="0"/>
              <a:t>As if Balaam was able of his own power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3B9A8-317D-4506-888F-010CF2318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12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Balaam – A Prophet of God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Prophet of God</a:t>
            </a:r>
          </a:p>
          <a:p>
            <a:pPr lvl="1"/>
            <a:r>
              <a:rPr lang="en-US" dirty="0"/>
              <a:t>Existed Outside the Nation of Israel</a:t>
            </a:r>
          </a:p>
          <a:p>
            <a:pPr lvl="1"/>
            <a:r>
              <a:rPr lang="en-US" dirty="0"/>
              <a:t>Num 22:6, 8-12, 38, 23:4-10, 16-24, 24:2, 13</a:t>
            </a:r>
          </a:p>
          <a:p>
            <a:r>
              <a:rPr lang="en-US" dirty="0"/>
              <a:t>Not a Faithful Prophet</a:t>
            </a:r>
          </a:p>
          <a:p>
            <a:pPr lvl="1"/>
            <a:r>
              <a:rPr lang="en-US" dirty="0" err="1"/>
              <a:t>Num</a:t>
            </a:r>
            <a:r>
              <a:rPr lang="en-US" dirty="0"/>
              <a:t> 31:16, Rev 2:14, Idol Worship</a:t>
            </a:r>
          </a:p>
          <a:p>
            <a:pPr lvl="1"/>
            <a:r>
              <a:rPr lang="en-US" dirty="0"/>
              <a:t>2 Pet 2:15-16, </a:t>
            </a:r>
            <a:r>
              <a:rPr lang="en-US" dirty="0" err="1"/>
              <a:t>Jd</a:t>
            </a:r>
            <a:r>
              <a:rPr lang="en-US" dirty="0"/>
              <a:t> 11, Greed</a:t>
            </a:r>
          </a:p>
          <a:p>
            <a:r>
              <a:rPr lang="en-US" dirty="0"/>
              <a:t>Balaam Recognized the Authority of God</a:t>
            </a:r>
          </a:p>
          <a:p>
            <a:pPr lvl="1"/>
            <a:r>
              <a:rPr lang="en-US" dirty="0" err="1"/>
              <a:t>Num</a:t>
            </a:r>
            <a:r>
              <a:rPr lang="en-US" dirty="0"/>
              <a:t> 22:13, 18, 23:8-10, 19, 24:13</a:t>
            </a:r>
          </a:p>
          <a:p>
            <a:pPr lvl="1"/>
            <a:r>
              <a:rPr lang="en-US" dirty="0" err="1"/>
              <a:t>Deut</a:t>
            </a:r>
            <a:r>
              <a:rPr lang="en-US" dirty="0"/>
              <a:t> 4:1-2, 5:32, 18:15-22, Josh 23:6, Mt 7:21-23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D4A0D8-01C7-42F8-A77E-1CDE2970E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56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Balaam – A Prophet of God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Balaam was Tempted by Wealth, Flattery, &amp; Intimidation</a:t>
            </a:r>
          </a:p>
          <a:p>
            <a:pPr lvl="1"/>
            <a:r>
              <a:rPr lang="en-US" dirty="0"/>
              <a:t>Num 22:13, 37, </a:t>
            </a:r>
          </a:p>
          <a:p>
            <a:pPr lvl="1"/>
            <a:r>
              <a:rPr lang="en-US" dirty="0"/>
              <a:t>Num 23:11, 25-26, </a:t>
            </a:r>
          </a:p>
          <a:p>
            <a:pPr lvl="1"/>
            <a:r>
              <a:rPr lang="en-US" dirty="0"/>
              <a:t>Num 24:10-13 </a:t>
            </a:r>
          </a:p>
          <a:p>
            <a:pPr lvl="1"/>
            <a:r>
              <a:rPr lang="en-US" dirty="0"/>
              <a:t>Jude 11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F0203-924A-4AEA-B7CF-04672EE0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0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9840" y="457200"/>
            <a:ext cx="7828360" cy="762000"/>
          </a:xfrm>
        </p:spPr>
        <p:txBody>
          <a:bodyPr/>
          <a:lstStyle/>
          <a:p>
            <a:r>
              <a:rPr lang="en-US" dirty="0"/>
              <a:t>Balaam – A Prophet of God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3"/>
          </p:nvPr>
        </p:nvSpPr>
        <p:spPr>
          <a:xfrm>
            <a:off x="4038600" y="1825336"/>
            <a:ext cx="4781550" cy="48040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Balaam’s persistence Causes Problems</a:t>
            </a:r>
          </a:p>
          <a:p>
            <a:pPr lvl="1"/>
            <a:r>
              <a:rPr lang="en-US" dirty="0"/>
              <a:t>It was against God’s will</a:t>
            </a:r>
          </a:p>
          <a:p>
            <a:r>
              <a:rPr lang="en-US" dirty="0"/>
              <a:t>Received more than he really wanted</a:t>
            </a:r>
          </a:p>
          <a:p>
            <a:pPr lvl="1"/>
            <a:r>
              <a:rPr lang="pt-BR" dirty="0"/>
              <a:t>Num 22:19-20, 22</a:t>
            </a:r>
          </a:p>
          <a:p>
            <a:pPr lvl="1"/>
            <a:r>
              <a:rPr lang="pt-BR" dirty="0"/>
              <a:t>Num 22:33-35</a:t>
            </a:r>
          </a:p>
          <a:p>
            <a:pPr lvl="1"/>
            <a:r>
              <a:rPr lang="pt-BR" dirty="0"/>
              <a:t>Num 23:11</a:t>
            </a:r>
          </a:p>
          <a:p>
            <a:pPr lvl="1"/>
            <a:r>
              <a:rPr lang="pt-BR" dirty="0"/>
              <a:t>Num 24:10-11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53E88C-FAF2-4E4E-91E3-ABEFF9B5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2" descr="http://3.bp.blogspot.com/_I_rRqZjTqu0/TITP6wOtqFI/AAAAAAAAAoU/zfEXi39jJHg/s1600/balaam.jpg">
            <a:hlinkClick r:id="rId2"/>
            <a:extLst>
              <a:ext uri="{FF2B5EF4-FFF2-40B4-BE49-F238E27FC236}">
                <a16:creationId xmlns:a16="http://schemas.microsoft.com/office/drawing/2014/main" id="{6FA3593A-BD14-4BA4-A6C7-C70D47011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38220" y="981989"/>
            <a:ext cx="4376820" cy="601430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92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9840" y="457200"/>
            <a:ext cx="7828360" cy="762000"/>
          </a:xfrm>
        </p:spPr>
        <p:txBody>
          <a:bodyPr/>
          <a:lstStyle/>
          <a:p>
            <a:r>
              <a:rPr lang="en-US" dirty="0"/>
              <a:t>Balaam – A Prophet of God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3"/>
          </p:nvPr>
        </p:nvSpPr>
        <p:spPr>
          <a:xfrm>
            <a:off x="4038600" y="1825336"/>
            <a:ext cx="4781550" cy="4804063"/>
          </a:xfrm>
        </p:spPr>
        <p:txBody>
          <a:bodyPr>
            <a:normAutofit/>
          </a:bodyPr>
          <a:lstStyle/>
          <a:p>
            <a:r>
              <a:rPr lang="en-US" dirty="0"/>
              <a:t>God was not going to Curse Israel</a:t>
            </a:r>
          </a:p>
          <a:p>
            <a:pPr lvl="1"/>
            <a:r>
              <a:rPr lang="en-US" dirty="0"/>
              <a:t>Num 22:12</a:t>
            </a:r>
          </a:p>
          <a:p>
            <a:pPr lvl="1"/>
            <a:r>
              <a:rPr lang="en-US" dirty="0"/>
              <a:t>Num 24:1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50DDDA-BF10-49A4-9889-329249FA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335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0"/>
            <a:ext cx="8153400" cy="680645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324A91-BCC7-4BDF-869F-C685BA0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9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Lessons from Balaam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Authority of God’s Command</a:t>
            </a:r>
          </a:p>
          <a:p>
            <a:r>
              <a:rPr lang="en-US" dirty="0"/>
              <a:t>Authority of God’s Prophets </a:t>
            </a:r>
          </a:p>
          <a:p>
            <a:r>
              <a:rPr lang="en-US" dirty="0"/>
              <a:t>Temptation of Wealth and Flattery</a:t>
            </a:r>
          </a:p>
          <a:p>
            <a:r>
              <a:rPr lang="en-US" dirty="0"/>
              <a:t>Intimidation from the World</a:t>
            </a:r>
          </a:p>
          <a:p>
            <a:r>
              <a:rPr lang="en-US" dirty="0"/>
              <a:t>Be Careful What You Ask</a:t>
            </a:r>
          </a:p>
          <a:p>
            <a:r>
              <a:rPr lang="en-US" dirty="0"/>
              <a:t>God’s Will Would not be Changed</a:t>
            </a:r>
          </a:p>
          <a:p>
            <a:r>
              <a:rPr lang="en-US" dirty="0"/>
              <a:t>Be Converted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F6834A-BA9F-41E0-9218-353839961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13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200" y="838200"/>
            <a:ext cx="8939605" cy="6019800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39CE648A-6E25-47AC-BE1A-74DCC9294FA7}"/>
              </a:ext>
            </a:extLst>
          </p:cNvPr>
          <p:cNvSpPr/>
          <p:nvPr/>
        </p:nvSpPr>
        <p:spPr>
          <a:xfrm>
            <a:off x="3581400" y="1244763"/>
            <a:ext cx="2286000" cy="1041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Amon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86EF6170-FC11-41B9-94E9-29039D3858FD}"/>
              </a:ext>
            </a:extLst>
          </p:cNvPr>
          <p:cNvSpPr/>
          <p:nvPr/>
        </p:nvSpPr>
        <p:spPr>
          <a:xfrm>
            <a:off x="6934200" y="436877"/>
            <a:ext cx="2209800" cy="10412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Jericho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8EB461D-CB5C-49F2-A777-7EE95AC09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6200"/>
            <a:ext cx="7886700" cy="625474"/>
          </a:xfrm>
        </p:spPr>
        <p:txBody>
          <a:bodyPr>
            <a:normAutofit fontScale="90000"/>
          </a:bodyPr>
          <a:lstStyle/>
          <a:p>
            <a:r>
              <a:rPr lang="en-US" dirty="0"/>
              <a:t>Exodus Into Canaan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138AE8BF-6923-4D8C-98C6-494AF5A7A325}"/>
              </a:ext>
            </a:extLst>
          </p:cNvPr>
          <p:cNvSpPr/>
          <p:nvPr/>
        </p:nvSpPr>
        <p:spPr>
          <a:xfrm>
            <a:off x="2895600" y="2379322"/>
            <a:ext cx="2286000" cy="1041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Amon</a:t>
            </a:r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FE2CC8DE-0B54-43C9-931B-167FAABA6830}"/>
              </a:ext>
            </a:extLst>
          </p:cNvPr>
          <p:cNvSpPr/>
          <p:nvPr/>
        </p:nvSpPr>
        <p:spPr>
          <a:xfrm>
            <a:off x="7377527" y="2374324"/>
            <a:ext cx="2209800" cy="10412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Moab </a:t>
            </a:r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326554A7-886C-420B-908D-F507208CB1B3}"/>
              </a:ext>
            </a:extLst>
          </p:cNvPr>
          <p:cNvSpPr/>
          <p:nvPr/>
        </p:nvSpPr>
        <p:spPr>
          <a:xfrm>
            <a:off x="7391400" y="4616162"/>
            <a:ext cx="2209800" cy="10412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Midian 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3083A0B-BF8C-4D98-9891-71662C21D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624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779729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64197C-9C36-4890-B101-4AC218F38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313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04800"/>
            <a:ext cx="9041802" cy="632460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E795037D-EC6C-4082-A5E8-F251012894E3}"/>
              </a:ext>
            </a:extLst>
          </p:cNvPr>
          <p:cNvSpPr/>
          <p:nvPr/>
        </p:nvSpPr>
        <p:spPr>
          <a:xfrm rot="10800000">
            <a:off x="5486400" y="4876800"/>
            <a:ext cx="2209800" cy="1295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BD3E70-101B-4C1D-AF3C-273AE6A6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19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1049</TotalTime>
  <Words>296</Words>
  <Application>Microsoft Office PowerPoint</Application>
  <PresentationFormat>On-screen Show (4:3)</PresentationFormat>
  <Paragraphs>72</Paragraphs>
  <Slides>12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Lessons from Balaam</vt:lpstr>
      <vt:lpstr>Balaam – The Narrative</vt:lpstr>
      <vt:lpstr>Balaam – A Prophet of God</vt:lpstr>
      <vt:lpstr>Balaam – A Prophet of God</vt:lpstr>
      <vt:lpstr>Balaam – A Prophet of God</vt:lpstr>
      <vt:lpstr>Balaam – A Prophet of God</vt:lpstr>
      <vt:lpstr>Balaam – A Prophet of God</vt:lpstr>
      <vt:lpstr>PowerPoint Presentation</vt:lpstr>
      <vt:lpstr>Lessons from Balaam</vt:lpstr>
      <vt:lpstr>Exodus Into Canaan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story of balaam</dc:title>
  <dc:creator>Ross Ward</dc:creator>
  <cp:lastModifiedBy>Ross Ward</cp:lastModifiedBy>
  <cp:revision>134</cp:revision>
  <dcterms:created xsi:type="dcterms:W3CDTF">2013-03-22T20:16:44Z</dcterms:created>
  <dcterms:modified xsi:type="dcterms:W3CDTF">2021-07-11T12:55:29Z</dcterms:modified>
</cp:coreProperties>
</file>