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3"/>
  </p:notesMasterIdLst>
  <p:sldIdLst>
    <p:sldId id="288" r:id="rId2"/>
    <p:sldId id="256" r:id="rId3"/>
    <p:sldId id="259" r:id="rId4"/>
    <p:sldId id="283" r:id="rId5"/>
    <p:sldId id="276" r:id="rId6"/>
    <p:sldId id="262" r:id="rId7"/>
    <p:sldId id="279" r:id="rId8"/>
    <p:sldId id="287" r:id="rId9"/>
    <p:sldId id="284" r:id="rId10"/>
    <p:sldId id="278" r:id="rId11"/>
    <p:sldId id="28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55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8123F-E6BB-44A2-8AB2-D8A295C6BDE9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371D1-EE3B-48F6-A437-84F076A5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balaam&amp;source=images&amp;cd=&amp;cad=rja&amp;docid=w9hvitHeg5X_GM&amp;tbnid=TVFOQnKuNW1F0M:&amp;ved=0CAUQjRw&amp;url=http://thelatterdays.blogspot.com/2009/03/worship-of-baal-peor.html&amp;ei=8b5MUffNH4noiQK4jYGYCw&amp;bvm=bv.44158598,d.cGE&amp;psig=AFQjCNG4pJ4iu0w9p-G8fhEHWEe1zYMROQ&amp;ust=1364070504993766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donkey&amp;source=images&amp;cd=&amp;cad=rja&amp;docid=Ft2baDfhw4t43M&amp;tbnid=72AMUACBkXtzyM:&amp;ved=0CAUQjRw&amp;url=http://www.livinginsidehope.com/tag/talking-donkey/&amp;ei=v8hMUaPWF4j3igKOrYHAAg&amp;bvm=bv.44158598,d.cGE&amp;psig=AFQjCNHUYhXypnYY2L0DkHnIJRf2yKgMtg&amp;ust=1364073008965772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46" y="1600200"/>
            <a:ext cx="8664954" cy="5029200"/>
          </a:xfrm>
        </p:spPr>
        <p:txBody>
          <a:bodyPr/>
          <a:lstStyle>
            <a:lvl1pPr marL="461963" indent="-461963">
              <a:buSzPct val="75000"/>
              <a:buFont typeface="Wingdings" panose="05000000000000000000" pitchFamily="2" charset="2"/>
              <a:buChar char="v"/>
              <a:defRPr sz="3600"/>
            </a:lvl1pPr>
            <a:lvl2pPr marL="914400" indent="-452438">
              <a:buSzPct val="75000"/>
              <a:buFont typeface="Wingdings" panose="05000000000000000000" pitchFamily="2" charset="2"/>
              <a:buChar char="q"/>
              <a:defRPr sz="3600"/>
            </a:lvl2pPr>
            <a:lvl3pPr marL="1376363" indent="-465138">
              <a:defRPr sz="3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1447800"/>
            <a:ext cx="864870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EA797E07-7241-41B6-939C-B0897289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62750" y="6435003"/>
            <a:ext cx="2057400" cy="365125"/>
          </a:xfrm>
          <a:prstGeom prst="rect">
            <a:avLst/>
          </a:prstGeom>
        </p:spPr>
        <p:txBody>
          <a:bodyPr/>
          <a:lstStyle/>
          <a:p>
            <a:fld id="{A8D71084-3FCE-436F-BA50-0A8A7D0519E6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E834B76-11F1-4454-A85A-B49080FAB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26130F7-04AF-481F-9C2A-166A16597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5750" y="6248400"/>
            <a:ext cx="781050" cy="563561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8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8" y="768349"/>
            <a:ext cx="3871912" cy="2852737"/>
          </a:xfrm>
        </p:spPr>
        <p:txBody>
          <a:bodyPr anchor="t">
            <a:normAutofit/>
          </a:bodyPr>
          <a:lstStyle>
            <a:lvl1pPr algn="ctr">
              <a:defRPr sz="48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808" y="4224916"/>
            <a:ext cx="3871912" cy="1500187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rgbClr val="000000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3E9160-5AA2-4B5A-B723-EF94E92620E4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D1C19B-5F8A-4AF9-83D5-8C16E1F9BB3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http://3.bp.blogspot.com/_I_rRqZjTqu0/TITP6wOtqFI/AAAAAAAAAoU/zfEXi39jJHg/s1600/balaam.jpg">
            <a:hlinkClick r:id="rId2"/>
            <a:extLst>
              <a:ext uri="{FF2B5EF4-FFF2-40B4-BE49-F238E27FC236}">
                <a16:creationId xmlns:a16="http://schemas.microsoft.com/office/drawing/2014/main" id="{088ED99C-C2DD-4CBF-8900-F614411300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6720" y="14108"/>
            <a:ext cx="4925088" cy="676769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35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DAB802C-97CC-40F5-8AD9-8DD3F7E223A8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D1C19B-5F8A-4AF9-83D5-8C16E1F9B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4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EA13B4-EA99-499D-BE77-966F7E50BE05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D1C19B-5F8A-4AF9-83D5-8C16E1F9B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07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"/>
            <a:ext cx="7886700" cy="625474"/>
          </a:xfrm>
        </p:spPr>
        <p:txBody>
          <a:bodyPr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705600" y="6363857"/>
            <a:ext cx="2057400" cy="365125"/>
          </a:xfrm>
          <a:prstGeom prst="rect">
            <a:avLst/>
          </a:prstGeom>
        </p:spPr>
        <p:txBody>
          <a:bodyPr/>
          <a:lstStyle/>
          <a:p>
            <a:fld id="{0CEECCA0-5E7A-4D6A-95E0-6836009CD2E1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600" y="6172200"/>
            <a:ext cx="838200" cy="5492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14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151C2DE-2507-4322-A81D-8A3F359C0C0F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D1C19B-5F8A-4AF9-83D5-8C16E1F9B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43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5641974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46482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886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7828360" cy="762000"/>
          </a:xfrm>
        </p:spPr>
        <p:txBody>
          <a:bodyPr anchor="t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038600" y="1825336"/>
            <a:ext cx="4781550" cy="4804063"/>
          </a:xfrm>
        </p:spPr>
        <p:txBody>
          <a:bodyPr/>
          <a:lstStyle>
            <a:lvl1pPr marL="461963" indent="-461963">
              <a:buSzPct val="75000"/>
              <a:buFont typeface="Wingdings" panose="05000000000000000000" pitchFamily="2" charset="2"/>
              <a:buChar char="v"/>
              <a:defRPr sz="3200"/>
            </a:lvl1pPr>
            <a:lvl2pPr marL="914400" indent="-461963">
              <a:buSzPct val="75000"/>
              <a:buFont typeface="Wingdings" panose="05000000000000000000" pitchFamily="2" charset="2"/>
              <a:buChar char="q"/>
              <a:defRPr sz="3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1524000"/>
            <a:ext cx="864870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2" descr="http://www.livinginsidehope.com/wp-content/uploads/2012/09/donkey.jpg">
            <a:hlinkClick r:id="rId2"/>
            <a:extLst>
              <a:ext uri="{FF2B5EF4-FFF2-40B4-BE49-F238E27FC236}">
                <a16:creationId xmlns:a16="http://schemas.microsoft.com/office/drawing/2014/main" id="{D5ABF035-B5C8-4F7F-9209-90B846ABB9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600" y="2017731"/>
            <a:ext cx="3242572" cy="4383069"/>
          </a:xfrm>
          <a:prstGeom prst="rect">
            <a:avLst/>
          </a:prstGeom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04F17639-58F9-4DE3-8B55-E0219F0CE7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62750" y="6435003"/>
            <a:ext cx="2057400" cy="365125"/>
          </a:xfrm>
          <a:prstGeom prst="rect">
            <a:avLst/>
          </a:prstGeom>
        </p:spPr>
        <p:txBody>
          <a:bodyPr/>
          <a:lstStyle/>
          <a:p>
            <a:fld id="{214B676B-4805-499B-A256-2543E5C3B51A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B537A066-C0EF-4446-8DC4-D0058114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7E934A7-5AB5-415A-8943-596DD580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5750" y="6248400"/>
            <a:ext cx="781050" cy="563561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23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6680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balaam&amp;source=images&amp;cd=&amp;cad=rja&amp;docid=w9hvitHeg5X_GM&amp;tbnid=TVFOQnKuNW1F0M:&amp;ved=0CAUQjRw&amp;url=http://thelatterdays.blogspot.com/2009/03/worship-of-baal-peor.html&amp;ei=8b5MUffNH4noiQK4jYGYCw&amp;bvm=bv.44158598,d.cGE&amp;psig=AFQjCNG4pJ4iu0w9p-G8fhEHWEe1zYMROQ&amp;ust=1364070504993766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92585-34C4-472F-833E-53EB6517C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D9ADF-D551-4ED1-8EBC-07840F73B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70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8" y="768349"/>
            <a:ext cx="3871912" cy="2852737"/>
          </a:xfrm>
        </p:spPr>
        <p:txBody>
          <a:bodyPr>
            <a:noAutofit/>
          </a:bodyPr>
          <a:lstStyle/>
          <a:p>
            <a:r>
              <a:rPr lang="en-US" dirty="0" err="1"/>
              <a:t>Lecciones</a:t>
            </a:r>
            <a:r>
              <a:rPr lang="en-US" dirty="0"/>
              <a:t> de Balaam
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34808" y="4224916"/>
            <a:ext cx="3871912" cy="1500187"/>
          </a:xfrm>
        </p:spPr>
        <p:txBody>
          <a:bodyPr>
            <a:normAutofit/>
          </a:bodyPr>
          <a:lstStyle/>
          <a:p>
            <a:r>
              <a:rPr lang="en-US" dirty="0" err="1"/>
              <a:t>Num</a:t>
            </a:r>
            <a:r>
              <a:rPr lang="en-US" dirty="0"/>
              <a:t> 22-24</a:t>
            </a:r>
          </a:p>
        </p:txBody>
      </p:sp>
    </p:spTree>
    <p:extLst>
      <p:ext uri="{BB962C8B-B14F-4D97-AF65-F5344CB8AC3E}">
        <p14:creationId xmlns:p14="http://schemas.microsoft.com/office/powerpoint/2010/main" val="2829745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 dirty="0"/>
              <a:t>Balaam – Un </a:t>
            </a:r>
            <a:r>
              <a:rPr lang="en-US" dirty="0" err="1"/>
              <a:t>Profeta</a:t>
            </a:r>
            <a:r>
              <a:rPr lang="en-US" dirty="0"/>
              <a:t> de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46" y="1600200"/>
            <a:ext cx="8664954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Num 22:2-4, Balak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amenazado</a:t>
            </a:r>
            <a:endParaRPr lang="en-US" dirty="0"/>
          </a:p>
          <a:p>
            <a:r>
              <a:rPr lang="en-US" dirty="0"/>
              <a:t>Num 22:5-6, </a:t>
            </a:r>
            <a:r>
              <a:rPr lang="es-ES" dirty="0"/>
              <a:t>Balak sabe de un profeta cuya palabra es verdadera</a:t>
            </a:r>
            <a:endParaRPr lang="en-US" dirty="0"/>
          </a:p>
          <a:p>
            <a:r>
              <a:rPr lang="en-US" dirty="0"/>
              <a:t>Num 22:7-20, </a:t>
            </a:r>
            <a:r>
              <a:rPr lang="pt-BR" dirty="0"/>
              <a:t>1er Grupo de Príncipes Enviados a </a:t>
            </a:r>
            <a:r>
              <a:rPr lang="pt-BR" dirty="0" err="1"/>
              <a:t>Balaam</a:t>
            </a:r>
            <a:endParaRPr lang="en-US" dirty="0"/>
          </a:p>
          <a:p>
            <a:r>
              <a:rPr lang="en-US" dirty="0"/>
              <a:t>Num 22:15-18, </a:t>
            </a:r>
            <a:r>
              <a:rPr lang="en-US" dirty="0" err="1"/>
              <a:t>Incluso</a:t>
            </a:r>
            <a:r>
              <a:rPr lang="en-US" dirty="0"/>
              <a:t> los </a:t>
            </a:r>
            <a:r>
              <a:rPr lang="en-US" dirty="0" err="1"/>
              <a:t>Príncipes</a:t>
            </a:r>
            <a:r>
              <a:rPr lang="en-US" dirty="0"/>
              <a:t> </a:t>
            </a:r>
            <a:r>
              <a:rPr lang="en-US" dirty="0" err="1"/>
              <a:t>Mayores</a:t>
            </a:r>
            <a:endParaRPr lang="en-US" dirty="0"/>
          </a:p>
          <a:p>
            <a:r>
              <a:rPr lang="en-US" dirty="0"/>
              <a:t>Num 22:21-35, </a:t>
            </a:r>
            <a:r>
              <a:rPr lang="es-ES" dirty="0"/>
              <a:t>Dios está enojado con Balaam</a:t>
            </a:r>
            <a:endParaRPr lang="en-US" dirty="0"/>
          </a:p>
          <a:p>
            <a:r>
              <a:rPr lang="en-US" dirty="0"/>
              <a:t>Num 23, </a:t>
            </a:r>
            <a:r>
              <a:rPr lang="en-US" dirty="0" err="1"/>
              <a:t>Ofertas</a:t>
            </a:r>
            <a:r>
              <a:rPr lang="en-US" dirty="0"/>
              <a:t> de Balak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8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– Un </a:t>
            </a:r>
            <a:r>
              <a:rPr lang="en-US" dirty="0" err="1"/>
              <a:t>Profeta</a:t>
            </a:r>
            <a:r>
              <a:rPr lang="en-US" dirty="0"/>
              <a:t> de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Estratagemas</a:t>
            </a:r>
            <a:r>
              <a:rPr lang="en-US" dirty="0"/>
              <a:t> de Balak</a:t>
            </a:r>
          </a:p>
          <a:p>
            <a:pPr lvl="1"/>
            <a:r>
              <a:rPr lang="en-US" dirty="0"/>
              <a:t>Num 22:7-20, 23:1-12, 24:10-14</a:t>
            </a:r>
          </a:p>
          <a:p>
            <a:pPr lvl="2"/>
            <a:r>
              <a:rPr lang="en-US" dirty="0" err="1"/>
              <a:t>adulación</a:t>
            </a:r>
            <a:r>
              <a:rPr lang="en-US" dirty="0"/>
              <a:t>
dinero 
</a:t>
            </a:r>
            <a:r>
              <a:rPr lang="en-US" dirty="0" err="1"/>
              <a:t>intimidación</a:t>
            </a:r>
            <a:endParaRPr lang="en-US" dirty="0"/>
          </a:p>
          <a:p>
            <a:pPr lvl="1"/>
            <a:r>
              <a:rPr lang="es-ES" dirty="0"/>
              <a:t>Como si Balaam fuera capaz de su propio poder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12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– Un </a:t>
            </a:r>
            <a:r>
              <a:rPr lang="en-US" dirty="0" err="1"/>
              <a:t>Profeta</a:t>
            </a:r>
            <a:r>
              <a:rPr lang="en-US" dirty="0"/>
              <a:t> de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Un </a:t>
            </a:r>
            <a:r>
              <a:rPr lang="en-US" dirty="0" err="1"/>
              <a:t>profeta</a:t>
            </a:r>
            <a:r>
              <a:rPr lang="en-US" dirty="0"/>
              <a:t> de Dios</a:t>
            </a:r>
          </a:p>
          <a:p>
            <a:pPr lvl="1"/>
            <a:r>
              <a:rPr lang="es-ES" dirty="0"/>
              <a:t>Existió fuera de la Nación de Israel
</a:t>
            </a:r>
            <a:r>
              <a:rPr lang="en-US" dirty="0"/>
              <a:t>Num 22:6, 8-12, 38, 23:4-10, 16-24, 24:2, 13</a:t>
            </a:r>
          </a:p>
          <a:p>
            <a:r>
              <a:rPr lang="es-ES" dirty="0"/>
              <a:t>No es un profeta fiel</a:t>
            </a:r>
          </a:p>
          <a:p>
            <a:pPr lvl="1"/>
            <a:r>
              <a:rPr lang="en-US" dirty="0"/>
              <a:t>Num 31:16, Rev 2:14, </a:t>
            </a:r>
            <a:r>
              <a:rPr lang="en-US" dirty="0" err="1"/>
              <a:t>Adoración</a:t>
            </a:r>
            <a:r>
              <a:rPr lang="en-US" dirty="0"/>
              <a:t> de </a:t>
            </a:r>
            <a:r>
              <a:rPr lang="en-US" dirty="0" err="1"/>
              <a:t>ídolos</a:t>
            </a:r>
            <a:endParaRPr lang="en-US" dirty="0"/>
          </a:p>
          <a:p>
            <a:pPr lvl="1"/>
            <a:r>
              <a:rPr lang="en-US" dirty="0"/>
              <a:t>2 Pet 2:15-16, </a:t>
            </a:r>
            <a:r>
              <a:rPr lang="en-US" dirty="0" err="1"/>
              <a:t>Jd</a:t>
            </a:r>
            <a:r>
              <a:rPr lang="en-US" dirty="0"/>
              <a:t> 11, </a:t>
            </a:r>
            <a:r>
              <a:rPr lang="en-US" dirty="0" err="1"/>
              <a:t>codicia</a:t>
            </a:r>
            <a:endParaRPr lang="en-US" dirty="0"/>
          </a:p>
          <a:p>
            <a:r>
              <a:rPr lang="es-ES" dirty="0"/>
              <a:t>Balaam reconoció la autoridad de Dios</a:t>
            </a:r>
          </a:p>
          <a:p>
            <a:pPr lvl="1"/>
            <a:r>
              <a:rPr lang="en-US" dirty="0"/>
              <a:t>Num 22:13, 18, 23:8-10, 19, 24:13</a:t>
            </a:r>
          </a:p>
          <a:p>
            <a:pPr lvl="1"/>
            <a:r>
              <a:rPr lang="en-US" dirty="0" err="1"/>
              <a:t>Deut</a:t>
            </a:r>
            <a:r>
              <a:rPr lang="en-US" dirty="0"/>
              <a:t> 4:1-2, 5:32, 18:15-22, Josh 23:6, Mt 7:21-23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6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– Un </a:t>
            </a:r>
            <a:r>
              <a:rPr lang="en-US" dirty="0" err="1"/>
              <a:t>Profeta</a:t>
            </a:r>
            <a:r>
              <a:rPr lang="en-US" dirty="0"/>
              <a:t> de Dios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Balaam fue tentado por la riqueza, la adulación y la intimidación</a:t>
            </a:r>
          </a:p>
          <a:p>
            <a:pPr lvl="1"/>
            <a:r>
              <a:rPr lang="en-US" dirty="0"/>
              <a:t>Num 22:13, 37, </a:t>
            </a:r>
          </a:p>
          <a:p>
            <a:pPr lvl="1"/>
            <a:r>
              <a:rPr lang="en-US" dirty="0"/>
              <a:t>Num 23:11, 25-26, </a:t>
            </a:r>
          </a:p>
          <a:p>
            <a:pPr lvl="1"/>
            <a:r>
              <a:rPr lang="en-US" dirty="0"/>
              <a:t>Num 24:10-13 </a:t>
            </a:r>
          </a:p>
          <a:p>
            <a:pPr lvl="1"/>
            <a:r>
              <a:rPr lang="en-US" dirty="0"/>
              <a:t>Jude 11</a:t>
            </a:r>
          </a:p>
        </p:txBody>
      </p:sp>
    </p:spTree>
    <p:extLst>
      <p:ext uri="{BB962C8B-B14F-4D97-AF65-F5344CB8AC3E}">
        <p14:creationId xmlns:p14="http://schemas.microsoft.com/office/powerpoint/2010/main" val="36990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9840" y="457200"/>
            <a:ext cx="7828360" cy="762000"/>
          </a:xfrm>
        </p:spPr>
        <p:txBody>
          <a:bodyPr/>
          <a:lstStyle/>
          <a:p>
            <a:r>
              <a:rPr lang="en-US" dirty="0"/>
              <a:t>Balaam – Un </a:t>
            </a:r>
            <a:r>
              <a:rPr lang="en-US" dirty="0" err="1"/>
              <a:t>Profeta</a:t>
            </a:r>
            <a:r>
              <a:rPr lang="en-US" dirty="0"/>
              <a:t> de Dios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3"/>
          </p:nvPr>
        </p:nvSpPr>
        <p:spPr>
          <a:xfrm>
            <a:off x="4038600" y="1825336"/>
            <a:ext cx="4781550" cy="48040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La </a:t>
            </a:r>
            <a:r>
              <a:rPr lang="en-US" dirty="0" err="1"/>
              <a:t>persistencia</a:t>
            </a:r>
            <a:r>
              <a:rPr lang="en-US" dirty="0"/>
              <a:t> de Balaam causa </a:t>
            </a:r>
            <a:r>
              <a:rPr lang="en-US" dirty="0" err="1"/>
              <a:t>problemas</a:t>
            </a:r>
            <a:endParaRPr lang="en-US" dirty="0"/>
          </a:p>
          <a:p>
            <a:pPr lvl="1"/>
            <a:r>
              <a:rPr lang="es-ES" dirty="0"/>
              <a:t>Fue en contra de la voluntad de Dios</a:t>
            </a:r>
          </a:p>
          <a:p>
            <a:r>
              <a:rPr lang="es-ES" dirty="0"/>
              <a:t>Recibió más de lo que realmente quería</a:t>
            </a:r>
          </a:p>
          <a:p>
            <a:pPr lvl="1"/>
            <a:r>
              <a:rPr lang="pt-BR" dirty="0"/>
              <a:t>Num 22:19-20, 22</a:t>
            </a:r>
          </a:p>
          <a:p>
            <a:pPr lvl="1"/>
            <a:r>
              <a:rPr lang="pt-BR" dirty="0"/>
              <a:t>Num 22:33-35</a:t>
            </a:r>
          </a:p>
          <a:p>
            <a:pPr lvl="1"/>
            <a:r>
              <a:rPr lang="pt-BR" dirty="0"/>
              <a:t>Num 23:11</a:t>
            </a:r>
          </a:p>
          <a:p>
            <a:pPr lvl="1"/>
            <a:r>
              <a:rPr lang="pt-BR" dirty="0"/>
              <a:t>Num 24:10-11</a:t>
            </a:r>
            <a:endParaRPr lang="en-US" dirty="0"/>
          </a:p>
        </p:txBody>
      </p:sp>
      <p:pic>
        <p:nvPicPr>
          <p:cNvPr id="8" name="Picture 2" descr="http://3.bp.blogspot.com/_I_rRqZjTqu0/TITP6wOtqFI/AAAAAAAAAoU/zfEXi39jJHg/s1600/balaam.jpg">
            <a:hlinkClick r:id="rId2"/>
            <a:extLst>
              <a:ext uri="{FF2B5EF4-FFF2-40B4-BE49-F238E27FC236}">
                <a16:creationId xmlns:a16="http://schemas.microsoft.com/office/drawing/2014/main" id="{6FA3593A-BD14-4BA4-A6C7-C70D47011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38220" y="667864"/>
            <a:ext cx="4605420" cy="632842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92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9840" y="457200"/>
            <a:ext cx="7828360" cy="762000"/>
          </a:xfrm>
        </p:spPr>
        <p:txBody>
          <a:bodyPr/>
          <a:lstStyle/>
          <a:p>
            <a:r>
              <a:rPr lang="en-US" dirty="0"/>
              <a:t>Balaam – Un </a:t>
            </a:r>
            <a:r>
              <a:rPr lang="en-US" dirty="0" err="1"/>
              <a:t>Profeta</a:t>
            </a:r>
            <a:r>
              <a:rPr lang="en-US" dirty="0"/>
              <a:t> de Dios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3"/>
          </p:nvPr>
        </p:nvSpPr>
        <p:spPr>
          <a:xfrm>
            <a:off x="4038600" y="1825336"/>
            <a:ext cx="4781550" cy="4804063"/>
          </a:xfrm>
        </p:spPr>
        <p:txBody>
          <a:bodyPr>
            <a:normAutofit/>
          </a:bodyPr>
          <a:lstStyle/>
          <a:p>
            <a:r>
              <a:rPr lang="es-ES" dirty="0"/>
              <a:t>Dios no iba a maldecir a Israel</a:t>
            </a:r>
          </a:p>
          <a:p>
            <a:pPr lvl="1"/>
            <a:r>
              <a:rPr lang="en-US" dirty="0"/>
              <a:t>Num 22:12</a:t>
            </a:r>
          </a:p>
          <a:p>
            <a:pPr lvl="1"/>
            <a:r>
              <a:rPr lang="en-US" dirty="0"/>
              <a:t>Num 24:1</a:t>
            </a:r>
          </a:p>
        </p:txBody>
      </p:sp>
    </p:spTree>
    <p:extLst>
      <p:ext uri="{BB962C8B-B14F-4D97-AF65-F5344CB8AC3E}">
        <p14:creationId xmlns:p14="http://schemas.microsoft.com/office/powerpoint/2010/main" val="1691335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797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1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Lecciones</a:t>
            </a:r>
            <a:r>
              <a:rPr lang="en-US" dirty="0"/>
              <a:t> de Balaam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Autoridad del mandato de Dios
Autoridad de los profetas de Dios 
Tentación de la riqueza y la adulación
Intimidación del mundo
Tenga cuidado con lo que pide
La voluntad de Dios no sería cambiada
Convertirse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13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0" y="838200"/>
            <a:ext cx="8939605" cy="6019800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39CE648A-6E25-47AC-BE1A-74DCC9294FA7}"/>
              </a:ext>
            </a:extLst>
          </p:cNvPr>
          <p:cNvSpPr/>
          <p:nvPr/>
        </p:nvSpPr>
        <p:spPr>
          <a:xfrm>
            <a:off x="3352800" y="1244763"/>
            <a:ext cx="2286000" cy="1041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Amon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86EF6170-FC11-41B9-94E9-29039D3858FD}"/>
              </a:ext>
            </a:extLst>
          </p:cNvPr>
          <p:cNvSpPr/>
          <p:nvPr/>
        </p:nvSpPr>
        <p:spPr>
          <a:xfrm>
            <a:off x="6934200" y="436877"/>
            <a:ext cx="2209800" cy="10412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</a:rPr>
              <a:t>Jericó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8EB461D-CB5C-49F2-A777-7EE95AC09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6200"/>
            <a:ext cx="7886700" cy="62547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Éxodo</a:t>
            </a:r>
            <a:r>
              <a:rPr lang="en-US" dirty="0"/>
              <a:t> a </a:t>
            </a:r>
            <a:r>
              <a:rPr lang="en-US" dirty="0" err="1"/>
              <a:t>Canaán</a:t>
            </a:r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38AE8BF-6923-4D8C-98C6-494AF5A7A325}"/>
              </a:ext>
            </a:extLst>
          </p:cNvPr>
          <p:cNvSpPr/>
          <p:nvPr/>
        </p:nvSpPr>
        <p:spPr>
          <a:xfrm>
            <a:off x="2895600" y="2379322"/>
            <a:ext cx="2286000" cy="1041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Amon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FE2CC8DE-0B54-43C9-931B-167FAABA6830}"/>
              </a:ext>
            </a:extLst>
          </p:cNvPr>
          <p:cNvSpPr/>
          <p:nvPr/>
        </p:nvSpPr>
        <p:spPr>
          <a:xfrm>
            <a:off x="7377527" y="2374324"/>
            <a:ext cx="2209800" cy="10412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Moab 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326554A7-886C-420B-908D-F507208CB1B3}"/>
              </a:ext>
            </a:extLst>
          </p:cNvPr>
          <p:cNvSpPr/>
          <p:nvPr/>
        </p:nvSpPr>
        <p:spPr>
          <a:xfrm>
            <a:off x="7391400" y="4616162"/>
            <a:ext cx="2209800" cy="10412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</a:rPr>
              <a:t>Madián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5624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998</TotalTime>
  <Words>310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PowerPoint Presentation</vt:lpstr>
      <vt:lpstr>Lecciones de Balaam
</vt:lpstr>
      <vt:lpstr>Balaam – Un Profeta de Dios</vt:lpstr>
      <vt:lpstr>Balaam – Un Profeta de Dios</vt:lpstr>
      <vt:lpstr>Balaam – Un Profeta de Dios</vt:lpstr>
      <vt:lpstr>Balaam – Un Profeta de Dios</vt:lpstr>
      <vt:lpstr>Balaam – Un Profeta de Dios</vt:lpstr>
      <vt:lpstr>Balaam – Un Profeta de Dios</vt:lpstr>
      <vt:lpstr>PowerPoint Presentation</vt:lpstr>
      <vt:lpstr>Lecciones de Balaam</vt:lpstr>
      <vt:lpstr>Éxodo a Canaán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story of balaam</dc:title>
  <dc:creator>Ross Ward</dc:creator>
  <cp:lastModifiedBy>Ross Ward</cp:lastModifiedBy>
  <cp:revision>130</cp:revision>
  <dcterms:created xsi:type="dcterms:W3CDTF">2013-03-22T20:16:44Z</dcterms:created>
  <dcterms:modified xsi:type="dcterms:W3CDTF">2021-07-11T12:56:44Z</dcterms:modified>
</cp:coreProperties>
</file>