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2"/>
  </p:notesMasterIdLst>
  <p:sldIdLst>
    <p:sldId id="256" r:id="rId2"/>
    <p:sldId id="270" r:id="rId3"/>
    <p:sldId id="273" r:id="rId4"/>
    <p:sldId id="274" r:id="rId5"/>
    <p:sldId id="275" r:id="rId6"/>
    <p:sldId id="276" r:id="rId7"/>
    <p:sldId id="280" r:id="rId8"/>
    <p:sldId id="265" r:id="rId9"/>
    <p:sldId id="281" r:id="rId10"/>
    <p:sldId id="28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634" autoAdjust="0"/>
  </p:normalViewPr>
  <p:slideViewPr>
    <p:cSldViewPr>
      <p:cViewPr varScale="1">
        <p:scale>
          <a:sx n="78" d="100"/>
          <a:sy n="78" d="100"/>
        </p:scale>
        <p:origin x="1686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BAD25-6F4A-4D17-BCA0-B26B1410ED11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1A9F6-3DA7-4E13-B51C-5D59D5082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1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 together, unite with each other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682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Putting oneself forward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Mt 20:20-28, Apostles seeking preeminence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Lk 22:24-30, And there was also a strife among them, which of them should be accounted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Jam 2:1-9, early Christians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70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Common claim against Christianity; hypocrites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Paul basically apologized when he had to boast of his accomplishments to the Corinthians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 Cor 10:8, For though I should boast somewhat more of our authority, which the Lord hath given us for edification, and not for your destruction, I should not be ashamed: 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 Cor 11:7, Have I committed an offence in abasing myself that ye might be exalted, …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 Cor 11:30, If I must needs glory, I will glory of the things which concern mine infirmities.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209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11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381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65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81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118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27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11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5">
            <a:extLst>
              <a:ext uri="{FF2B5EF4-FFF2-40B4-BE49-F238E27FC236}">
                <a16:creationId xmlns:a16="http://schemas.microsoft.com/office/drawing/2014/main" id="{9D48180E-27BC-4034-96E7-FF5466F20A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000" y="1417638"/>
            <a:ext cx="7848600" cy="4525962"/>
          </a:xfrm>
          <a:prstGeom prst="roundRect">
            <a:avLst>
              <a:gd name="adj" fmla="val 10278"/>
            </a:avLst>
          </a:prstGeom>
          <a:solidFill>
            <a:srgbClr val="FFFFFF">
              <a:alpha val="8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52400"/>
            <a:ext cx="6571343" cy="1049235"/>
          </a:xfrm>
        </p:spPr>
        <p:txBody>
          <a:bodyPr anchor="ctr">
            <a:no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7639"/>
            <a:ext cx="7848600" cy="4648198"/>
          </a:xfrm>
        </p:spPr>
        <p:txBody>
          <a:bodyPr anchor="t"/>
          <a:lstStyle>
            <a:lvl1pPr marL="114300" indent="0">
              <a:buSzPct val="85000"/>
              <a:buFont typeface="Wingdings" panose="05000000000000000000" pitchFamily="2" charset="2"/>
              <a:buNone/>
              <a:tabLst/>
              <a:defRPr sz="3200" b="1"/>
            </a:lvl1pPr>
            <a:lvl2pPr marL="457200" indent="-457200">
              <a:buSzPct val="85000"/>
              <a:buFont typeface="Wingdings" panose="05000000000000000000" pitchFamily="2" charset="2"/>
              <a:buChar char="Ø"/>
              <a:defRPr sz="3200"/>
            </a:lvl2pPr>
            <a:lvl3pPr marL="914400" indent="-457200">
              <a:buSzPct val="85000"/>
              <a:buFont typeface="Wingdings" panose="05000000000000000000" pitchFamily="2" charset="2"/>
              <a:buChar char="q"/>
              <a:defRPr sz="2800"/>
            </a:lvl3pPr>
            <a:lvl4pPr marL="1143000" indent="-228600">
              <a:defRPr sz="24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295400"/>
            <a:ext cx="6571343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F2FF2-5A36-46C9-97C1-0F5FD1333B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23290" y="6361050"/>
            <a:ext cx="2368292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79B82-7AD3-4604-BC0E-678A99505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36564" y="6307488"/>
            <a:ext cx="4034004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5DC27-5186-48D9-AA80-A0871AC95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400" y="6172200"/>
            <a:ext cx="838200" cy="579778"/>
          </a:xfrm>
        </p:spPr>
        <p:txBody>
          <a:bodyPr/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fld id="{CF18A540-D4C3-4404-B766-FF82EB74B0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90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2819400" cy="2247117"/>
          </a:xfrm>
        </p:spPr>
        <p:txBody>
          <a:bodyPr wrap="square" anchor="ctr">
            <a:normAutofit/>
          </a:bodyPr>
          <a:lstStyle>
            <a:lvl1pPr algn="ctr">
              <a:defRPr sz="3200" b="0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352" y="304825"/>
            <a:ext cx="5977448" cy="6096000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819400" cy="3052589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="1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6200" y="2362200"/>
            <a:ext cx="289560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9BB0B2-9D46-478B-8106-48F85D8C394E}"/>
              </a:ext>
            </a:extLst>
          </p:cNvPr>
          <p:cNvCxnSpPr>
            <a:cxnSpLocks/>
          </p:cNvCxnSpPr>
          <p:nvPr userDrawn="1"/>
        </p:nvCxnSpPr>
        <p:spPr>
          <a:xfrm>
            <a:off x="2971800" y="0"/>
            <a:ext cx="21176" cy="609600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267F53-7803-408E-94FF-0B484D24DA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0" y="6398574"/>
            <a:ext cx="2368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18BC79-1701-4AC6-8A45-A447D5E50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0149" y="6397512"/>
            <a:ext cx="4034004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B66F5DF-3ADA-41DD-948A-F1FB33C2CAE1}"/>
              </a:ext>
            </a:extLst>
          </p:cNvPr>
          <p:cNvSpPr txBox="1">
            <a:spLocks/>
          </p:cNvSpPr>
          <p:nvPr userDrawn="1"/>
        </p:nvSpPr>
        <p:spPr>
          <a:xfrm>
            <a:off x="152400" y="6096000"/>
            <a:ext cx="838200" cy="6559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ctr" defTabSz="457200" rtl="0" eaLnBrk="1" latinLnBrk="0" hangingPunct="1">
              <a:defRPr sz="3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18A540-D4C3-4404-B766-FF82EB74B0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08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044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261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06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06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003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36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C43C6F-EB7A-460E-9E3E-5769E2426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" y="623455"/>
            <a:ext cx="9120908" cy="547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4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9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5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6" r:id="rId9"/>
    <p:sldLayoutId id="2147483669" r:id="rId10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000585-2D73-4CC5-B353-2013C1923976}"/>
              </a:ext>
            </a:extLst>
          </p:cNvPr>
          <p:cNvSpPr txBox="1"/>
          <p:nvPr/>
        </p:nvSpPr>
        <p:spPr>
          <a:xfrm>
            <a:off x="1905000" y="6062014"/>
            <a:ext cx="5715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1143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Phil 2:1-11</a:t>
            </a:r>
          </a:p>
        </p:txBody>
      </p:sp>
    </p:spTree>
    <p:extLst>
      <p:ext uri="{BB962C8B-B14F-4D97-AF65-F5344CB8AC3E}">
        <p14:creationId xmlns:p14="http://schemas.microsoft.com/office/powerpoint/2010/main" val="3134953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Phil 2:2, Be Unified</a:t>
            </a:r>
          </a:p>
          <a:p>
            <a:pPr lvl="1"/>
            <a:r>
              <a:rPr lang="en-US" dirty="0"/>
              <a:t>Same Mind</a:t>
            </a:r>
          </a:p>
          <a:p>
            <a:pPr lvl="2"/>
            <a:r>
              <a:rPr lang="en-US" dirty="0"/>
              <a:t>Thoughts </a:t>
            </a:r>
          </a:p>
          <a:p>
            <a:pPr lvl="1"/>
            <a:r>
              <a:rPr lang="en-US" dirty="0"/>
              <a:t>Same Love</a:t>
            </a:r>
          </a:p>
          <a:p>
            <a:pPr lvl="2"/>
            <a:r>
              <a:rPr lang="en-US" dirty="0"/>
              <a:t>For Each Other</a:t>
            </a:r>
          </a:p>
          <a:p>
            <a:pPr lvl="1"/>
            <a:r>
              <a:rPr lang="en-US" dirty="0"/>
              <a:t>Same Accord</a:t>
            </a:r>
          </a:p>
          <a:p>
            <a:pPr lvl="2"/>
            <a:r>
              <a:rPr lang="en-US" dirty="0"/>
              <a:t>Co-spirited</a:t>
            </a:r>
          </a:p>
          <a:p>
            <a:pPr lvl="2"/>
            <a:r>
              <a:rPr lang="en-US" dirty="0"/>
              <a:t>with united souls</a:t>
            </a:r>
          </a:p>
          <a:p>
            <a:pPr lvl="1"/>
            <a:r>
              <a:rPr lang="en-US" dirty="0"/>
              <a:t>1 Mind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Same Mind</a:t>
            </a:r>
          </a:p>
        </p:txBody>
      </p:sp>
    </p:spTree>
    <p:extLst>
      <p:ext uri="{BB962C8B-B14F-4D97-AF65-F5344CB8AC3E}">
        <p14:creationId xmlns:p14="http://schemas.microsoft.com/office/powerpoint/2010/main" val="207689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819400" cy="2247117"/>
          </a:xfrm>
        </p:spPr>
        <p:txBody>
          <a:bodyPr/>
          <a:lstStyle/>
          <a:p>
            <a:r>
              <a:rPr lang="en-US" dirty="0"/>
              <a:t>unity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0352" y="304825"/>
            <a:ext cx="5977448" cy="6096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Phil 2:3a, Barriers</a:t>
            </a:r>
          </a:p>
          <a:p>
            <a:pPr lvl="1"/>
            <a:r>
              <a:rPr lang="en-US" dirty="0"/>
              <a:t>Negative</a:t>
            </a:r>
          </a:p>
          <a:p>
            <a:pPr lvl="2"/>
            <a:r>
              <a:rPr lang="en-US" dirty="0"/>
              <a:t>Divisive Mind</a:t>
            </a:r>
          </a:p>
          <a:p>
            <a:pPr lvl="2"/>
            <a:r>
              <a:rPr lang="en-US" dirty="0"/>
              <a:t>Barriers to Unity</a:t>
            </a:r>
          </a:p>
          <a:p>
            <a:pPr lvl="1"/>
            <a:r>
              <a:rPr lang="en-US" dirty="0"/>
              <a:t>Strife</a:t>
            </a:r>
          </a:p>
          <a:p>
            <a:pPr lvl="2"/>
            <a:r>
              <a:rPr lang="en-US" dirty="0"/>
              <a:t>Electioneering or intriguing for office</a:t>
            </a:r>
          </a:p>
          <a:p>
            <a:pPr lvl="2"/>
            <a:r>
              <a:rPr lang="en-US" dirty="0"/>
              <a:t>With a spirit of contention</a:t>
            </a:r>
          </a:p>
          <a:p>
            <a:pPr lvl="2"/>
            <a:r>
              <a:rPr lang="en-US" dirty="0"/>
              <a:t>Lk 22:24-30, there was strife among them, who should be greatest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819400" cy="3052589"/>
          </a:xfrm>
        </p:spPr>
        <p:txBody>
          <a:bodyPr/>
          <a:lstStyle/>
          <a:p>
            <a:r>
              <a:rPr lang="en-US" dirty="0"/>
              <a:t>Same Mind</a:t>
            </a:r>
          </a:p>
        </p:txBody>
      </p:sp>
    </p:spTree>
    <p:extLst>
      <p:ext uri="{BB962C8B-B14F-4D97-AF65-F5344CB8AC3E}">
        <p14:creationId xmlns:p14="http://schemas.microsoft.com/office/powerpoint/2010/main" val="427691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Phil 2:3a, Barriers </a:t>
            </a:r>
          </a:p>
          <a:p>
            <a:pPr lvl="1"/>
            <a:r>
              <a:rPr lang="en-US" dirty="0"/>
              <a:t>Vain Glory</a:t>
            </a:r>
          </a:p>
          <a:p>
            <a:pPr lvl="2"/>
            <a:r>
              <a:rPr lang="en-US" dirty="0"/>
              <a:t>Empty glorying, self-conceit</a:t>
            </a:r>
          </a:p>
          <a:p>
            <a:pPr lvl="2"/>
            <a:r>
              <a:rPr lang="en-US" dirty="0"/>
              <a:t>Empty pride.</a:t>
            </a:r>
          </a:p>
          <a:p>
            <a:pPr lvl="2"/>
            <a:r>
              <a:rPr lang="en-US" dirty="0"/>
              <a:t>It means properly empty pride…of vain and hollow parade and show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Same Mind</a:t>
            </a:r>
          </a:p>
        </p:txBody>
      </p:sp>
    </p:spTree>
    <p:extLst>
      <p:ext uri="{BB962C8B-B14F-4D97-AF65-F5344CB8AC3E}">
        <p14:creationId xmlns:p14="http://schemas.microsoft.com/office/powerpoint/2010/main" val="28695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Phil 2:3b-4</a:t>
            </a:r>
            <a:r>
              <a:rPr lang="en-US" b="1" dirty="0"/>
              <a:t>, Unifying Attitudes</a:t>
            </a:r>
          </a:p>
          <a:p>
            <a:pPr lvl="1"/>
            <a:r>
              <a:rPr lang="en-US" dirty="0"/>
              <a:t>Humility</a:t>
            </a:r>
          </a:p>
          <a:p>
            <a:pPr lvl="2"/>
            <a:r>
              <a:rPr lang="en-US" dirty="0"/>
              <a:t>Humiliation of mind,  modesty</a:t>
            </a:r>
          </a:p>
          <a:p>
            <a:pPr lvl="2"/>
            <a:r>
              <a:rPr lang="en-US" dirty="0"/>
              <a:t>Having a humble opinion of oneself</a:t>
            </a:r>
          </a:p>
          <a:p>
            <a:pPr lvl="1"/>
            <a:r>
              <a:rPr lang="en-US" dirty="0"/>
              <a:t>Respect </a:t>
            </a:r>
          </a:p>
          <a:p>
            <a:pPr lvl="2"/>
            <a:r>
              <a:rPr lang="en-US" dirty="0"/>
              <a:t>Esteem other better than themselves</a:t>
            </a:r>
          </a:p>
          <a:p>
            <a:pPr lvl="3"/>
            <a:r>
              <a:rPr lang="en-US" dirty="0"/>
              <a:t>Elevate others</a:t>
            </a:r>
          </a:p>
          <a:p>
            <a:pPr lvl="3"/>
            <a:r>
              <a:rPr lang="en-US" dirty="0"/>
              <a:t>Being concerned over their state</a:t>
            </a:r>
          </a:p>
          <a:p>
            <a:pPr lvl="3"/>
            <a:r>
              <a:rPr lang="en-US" dirty="0"/>
              <a:t>Opposite of Strife &amp; Vain Glory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Same Mind</a:t>
            </a:r>
          </a:p>
        </p:txBody>
      </p:sp>
    </p:spTree>
    <p:extLst>
      <p:ext uri="{BB962C8B-B14F-4D97-AF65-F5344CB8AC3E}">
        <p14:creationId xmlns:p14="http://schemas.microsoft.com/office/powerpoint/2010/main" val="157933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Phil 2:5-11</a:t>
            </a:r>
            <a:r>
              <a:rPr lang="en-US" b="1" dirty="0"/>
              <a:t>, Jesus’ Example</a:t>
            </a:r>
          </a:p>
          <a:p>
            <a:pPr lvl="1"/>
            <a:r>
              <a:rPr lang="en-US" dirty="0"/>
              <a:t>Was/Is God</a:t>
            </a:r>
          </a:p>
          <a:p>
            <a:pPr lvl="1"/>
            <a:r>
              <a:rPr lang="en-US" dirty="0"/>
              <a:t>Took on Nature of Servant</a:t>
            </a:r>
          </a:p>
          <a:p>
            <a:pPr lvl="2"/>
            <a:r>
              <a:rPr lang="en-US" dirty="0"/>
              <a:t>Just as we are to do</a:t>
            </a:r>
          </a:p>
          <a:p>
            <a:pPr lvl="3"/>
            <a:r>
              <a:rPr lang="en-US" dirty="0"/>
              <a:t>Humility of Mind</a:t>
            </a:r>
          </a:p>
          <a:p>
            <a:pPr lvl="3"/>
            <a:r>
              <a:rPr lang="en-US" dirty="0"/>
              <a:t>Esteem others above ourselves</a:t>
            </a:r>
          </a:p>
          <a:p>
            <a:pPr lvl="2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Same Mind</a:t>
            </a:r>
          </a:p>
          <a:p>
            <a:r>
              <a:rPr lang="en-US" dirty="0"/>
              <a:t>Jesus</a:t>
            </a:r>
          </a:p>
        </p:txBody>
      </p:sp>
    </p:spTree>
    <p:extLst>
      <p:ext uri="{BB962C8B-B14F-4D97-AF65-F5344CB8AC3E}">
        <p14:creationId xmlns:p14="http://schemas.microsoft.com/office/powerpoint/2010/main" val="358110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Phil 2:5-11</a:t>
            </a:r>
            <a:r>
              <a:rPr lang="en-US" b="1" dirty="0"/>
              <a:t>, Jesus’ Example</a:t>
            </a:r>
          </a:p>
          <a:p>
            <a:pPr lvl="1"/>
            <a:r>
              <a:rPr lang="en-US" dirty="0"/>
              <a:t>Was/Is God</a:t>
            </a:r>
          </a:p>
          <a:p>
            <a:pPr lvl="1"/>
            <a:r>
              <a:rPr lang="en-US" dirty="0"/>
              <a:t>Took on Nature of Servant</a:t>
            </a:r>
          </a:p>
          <a:p>
            <a:pPr lvl="1"/>
            <a:r>
              <a:rPr lang="en-US" dirty="0"/>
              <a:t>God has Exalted</a:t>
            </a:r>
          </a:p>
          <a:p>
            <a:pPr lvl="2"/>
            <a:r>
              <a:rPr lang="en-US" dirty="0"/>
              <a:t>He did not do himself</a:t>
            </a:r>
          </a:p>
          <a:p>
            <a:pPr lvl="2"/>
            <a:r>
              <a:rPr lang="en-US" dirty="0"/>
              <a:t>Vs. 3-4, Nor is man to exalt himself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Same Mind</a:t>
            </a:r>
          </a:p>
          <a:p>
            <a:r>
              <a:rPr lang="en-US" dirty="0"/>
              <a:t>Jesus</a:t>
            </a:r>
          </a:p>
        </p:txBody>
      </p:sp>
    </p:spTree>
    <p:extLst>
      <p:ext uri="{BB962C8B-B14F-4D97-AF65-F5344CB8AC3E}">
        <p14:creationId xmlns:p14="http://schemas.microsoft.com/office/powerpoint/2010/main" val="40625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F556E9-90A7-4885-BA35-5479634E8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Vs. 2, Christians United</a:t>
            </a:r>
          </a:p>
          <a:p>
            <a:pPr lvl="1"/>
            <a:r>
              <a:rPr lang="en-US" dirty="0"/>
              <a:t>Same Mind (Thought)</a:t>
            </a:r>
          </a:p>
          <a:p>
            <a:pPr lvl="1"/>
            <a:r>
              <a:rPr lang="en-US" dirty="0"/>
              <a:t>Same Love</a:t>
            </a:r>
          </a:p>
          <a:p>
            <a:pPr lvl="1"/>
            <a:r>
              <a:rPr lang="en-US" dirty="0"/>
              <a:t>Same Accord (Spirit)</a:t>
            </a:r>
          </a:p>
          <a:p>
            <a:pPr lvl="1"/>
            <a:r>
              <a:rPr lang="en-US" dirty="0"/>
              <a:t>1 (One) Mind</a:t>
            </a:r>
          </a:p>
          <a:p>
            <a:r>
              <a:rPr lang="en-US" dirty="0"/>
              <a:t>Vs. 3a, Put Away Divisive Attitudes</a:t>
            </a:r>
          </a:p>
          <a:p>
            <a:r>
              <a:rPr lang="en-US" dirty="0"/>
              <a:t>Vs. 3b-4, Put On Unifying Attitudes</a:t>
            </a:r>
          </a:p>
          <a:p>
            <a:r>
              <a:rPr lang="en-US" dirty="0"/>
              <a:t>Vs. 5-11, Jesus’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ABA405-D664-46DD-954D-1B7B14282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34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Unity</a:t>
            </a:r>
            <a:br>
              <a:rPr lang="en-US" dirty="0"/>
            </a:br>
            <a:r>
              <a:rPr lang="en-US" dirty="0"/>
              <a:t>Lessons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F556E9-90A7-4885-BA35-5479634E8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Unity – Jesus our Example</a:t>
            </a:r>
          </a:p>
          <a:p>
            <a:pPr lvl="1"/>
            <a:r>
              <a:rPr lang="en-US" dirty="0"/>
              <a:t>Putting others above ourselves</a:t>
            </a:r>
          </a:p>
          <a:p>
            <a:pPr lvl="1"/>
            <a:r>
              <a:rPr lang="en-US" dirty="0"/>
              <a:t>Mind of a Servant</a:t>
            </a:r>
          </a:p>
          <a:p>
            <a:pPr lvl="1"/>
            <a:r>
              <a:rPr lang="en-US" dirty="0"/>
              <a:t>God Will Exalt</a:t>
            </a:r>
          </a:p>
          <a:p>
            <a:r>
              <a:rPr lang="en-US" dirty="0"/>
              <a:t>Humility &amp; Respect  </a:t>
            </a:r>
          </a:p>
          <a:p>
            <a:pPr lvl="1"/>
            <a:r>
              <a:rPr lang="en-US" dirty="0"/>
              <a:t>Core Values in Unity</a:t>
            </a:r>
          </a:p>
          <a:p>
            <a:pPr lvl="1"/>
            <a:r>
              <a:rPr lang="en-US" dirty="0"/>
              <a:t>Missing in Corinth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27FE5-91A8-4310-91BF-93C1FBE15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22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8B58CA-8315-4C64-8883-68F1F2D86DF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E1183D-BCBE-4241-944E-3FC8679F04F8}"/>
              </a:ext>
            </a:extLst>
          </p:cNvPr>
          <p:cNvSpPr txBox="1"/>
          <p:nvPr/>
        </p:nvSpPr>
        <p:spPr>
          <a:xfrm>
            <a:off x="-24713" y="1013692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/>
              <a:t>A United Mindset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7D0F34-6E03-493E-9E60-EC370270ADB2}"/>
              </a:ext>
            </a:extLst>
          </p:cNvPr>
          <p:cNvSpPr txBox="1"/>
          <p:nvPr/>
        </p:nvSpPr>
        <p:spPr>
          <a:xfrm>
            <a:off x="0" y="3765722"/>
            <a:ext cx="91501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/>
              <a:t>Respect One Another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50112B-8EE6-4C5F-A954-3498C7E0D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6DC44B-0187-44F1-B186-035C4B94BFF7}"/>
              </a:ext>
            </a:extLst>
          </p:cNvPr>
          <p:cNvSpPr txBox="1"/>
          <p:nvPr/>
        </p:nvSpPr>
        <p:spPr>
          <a:xfrm>
            <a:off x="24713" y="2492113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/>
              <a:t>Serve One Another</a:t>
            </a:r>
          </a:p>
        </p:txBody>
      </p:sp>
    </p:spTree>
    <p:extLst>
      <p:ext uri="{BB962C8B-B14F-4D97-AF65-F5344CB8AC3E}">
        <p14:creationId xmlns:p14="http://schemas.microsoft.com/office/powerpoint/2010/main" val="243660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404</TotalTime>
  <Words>435</Words>
  <Application>Microsoft Office PowerPoint</Application>
  <PresentationFormat>On-screen Show (4:3)</PresentationFormat>
  <Paragraphs>100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 MT</vt:lpstr>
      <vt:lpstr>Wingdings</vt:lpstr>
      <vt:lpstr>Gallery</vt:lpstr>
      <vt:lpstr>PowerPoint Presentation</vt:lpstr>
      <vt:lpstr>unity</vt:lpstr>
      <vt:lpstr>unity</vt:lpstr>
      <vt:lpstr>unity</vt:lpstr>
      <vt:lpstr>unity</vt:lpstr>
      <vt:lpstr>unity</vt:lpstr>
      <vt:lpstr>unity</vt:lpstr>
      <vt:lpstr>Summary</vt:lpstr>
      <vt:lpstr>Unity Lessons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Unity</dc:title>
  <dc:creator>Ross U Ward</dc:creator>
  <cp:lastModifiedBy>Ross Ward</cp:lastModifiedBy>
  <cp:revision>151</cp:revision>
  <dcterms:created xsi:type="dcterms:W3CDTF">2012-02-17T02:53:15Z</dcterms:created>
  <dcterms:modified xsi:type="dcterms:W3CDTF">2021-06-20T14:35:23Z</dcterms:modified>
</cp:coreProperties>
</file>