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3"/>
  </p:notesMasterIdLst>
  <p:sldIdLst>
    <p:sldId id="283" r:id="rId2"/>
    <p:sldId id="256" r:id="rId3"/>
    <p:sldId id="270" r:id="rId4"/>
    <p:sldId id="273" r:id="rId5"/>
    <p:sldId id="274" r:id="rId6"/>
    <p:sldId id="275" r:id="rId7"/>
    <p:sldId id="276" r:id="rId8"/>
    <p:sldId id="280" r:id="rId9"/>
    <p:sldId id="265" r:id="rId10"/>
    <p:sldId id="281" r:id="rId11"/>
    <p:sldId id="282" r:id="rId12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34" autoAdjust="0"/>
  </p:normalViewPr>
  <p:slideViewPr>
    <p:cSldViewPr>
      <p:cViewPr varScale="1">
        <p:scale>
          <a:sx n="78" d="100"/>
          <a:sy n="78" d="100"/>
        </p:scale>
        <p:origin x="79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6/20/2021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 together, unite with each other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82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Putting oneself forward </a:t>
            </a:r>
          </a:p>
          <a:p>
            <a:pPr lvl="0"/>
            <a:r>
              <a:rPr lang="en-US" dirty="0"/>
              <a:t>Mt 20:20-28, Apostles seeking preeminence </a:t>
            </a:r>
          </a:p>
          <a:p>
            <a:pPr lvl="0"/>
            <a:r>
              <a:rPr lang="en-US" dirty="0"/>
              <a:t>Lk 22:24-30, And there was also a strife among them, which of them should be accounted the </a:t>
            </a:r>
            <a:r>
              <a:rPr lang="en-US" b="1" dirty="0"/>
              <a:t>greatest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Jam 2:1-9, early Christians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70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r>
              <a:rPr lang="en-US" dirty="0"/>
              <a:t>Common claim against Christianity; hypocrites </a:t>
            </a:r>
          </a:p>
          <a:p>
            <a:pPr lvl="0"/>
            <a:r>
              <a:rPr lang="en-US" dirty="0"/>
              <a:t>Paul basically apologized when he had to boast of his accomplishments to the Corinthians</a:t>
            </a:r>
          </a:p>
          <a:p>
            <a:pPr lvl="1"/>
            <a:r>
              <a:rPr lang="en-US" dirty="0"/>
              <a:t>II Cor 10:8, For though I should boast somewhat more of our authority, which the Lord hath given us for edification, and not for your destruction, I should not be ashamed: </a:t>
            </a:r>
          </a:p>
          <a:p>
            <a:pPr lvl="1"/>
            <a:r>
              <a:rPr lang="en-US" dirty="0"/>
              <a:t>II Cor 11:7, Have I committed an offence in abasing myself that ye might be exalted, …</a:t>
            </a:r>
          </a:p>
          <a:p>
            <a:pPr lvl="1"/>
            <a:r>
              <a:rPr lang="en-US" dirty="0"/>
              <a:t>II Cor 11:30, If I must needs glory, I will glory of the things which concern mine infirmities.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09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11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81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65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81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11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27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" y="1417638"/>
            <a:ext cx="7848600" cy="4525962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7639"/>
            <a:ext cx="7848600" cy="4648198"/>
          </a:xfrm>
        </p:spPr>
        <p:txBody>
          <a:bodyPr anchor="t"/>
          <a:lstStyle>
            <a:lvl1pPr marL="114300" indent="0">
              <a:buSzPct val="85000"/>
              <a:buFont typeface="Wingdings" panose="05000000000000000000" pitchFamily="2" charset="2"/>
              <a:buNone/>
              <a:tabLst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Ø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q"/>
              <a:defRPr sz="2800"/>
            </a:lvl3pPr>
            <a:lvl4pPr marL="1143000" indent="-228600"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F2FF2-5A36-46C9-97C1-0F5FD1333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3290" y="6361050"/>
            <a:ext cx="2368292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79B82-7AD3-4604-BC0E-678A9950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6564" y="6307488"/>
            <a:ext cx="4034004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5DC27-5186-48D9-AA80-A0871AC95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838200" cy="579778"/>
          </a:xfr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fld id="{CF18A540-D4C3-4404-B766-FF82EB74B0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 wrap="square" anchor="ctr">
            <a:normAutofit/>
          </a:bodyPr>
          <a:lstStyle>
            <a:lvl1pPr algn="ctr">
              <a:defRPr sz="3200" b="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352" y="304825"/>
            <a:ext cx="5977448" cy="6096000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6200" y="2362200"/>
            <a:ext cx="28956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2971800" y="0"/>
            <a:ext cx="21176" cy="609600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67F53-7803-408E-94FF-0B484D24DA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398574"/>
            <a:ext cx="2368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8BC79-1701-4AC6-8A45-A447D5E5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0149" y="6397512"/>
            <a:ext cx="403400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B66F5DF-3ADA-41DD-948A-F1FB33C2CAE1}"/>
              </a:ext>
            </a:extLst>
          </p:cNvPr>
          <p:cNvSpPr txBox="1">
            <a:spLocks/>
          </p:cNvSpPr>
          <p:nvPr userDrawn="1"/>
        </p:nvSpPr>
        <p:spPr>
          <a:xfrm>
            <a:off x="152400" y="6096000"/>
            <a:ext cx="838200" cy="6559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18A540-D4C3-4404-B766-FF82EB74B0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36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C43C6F-EB7A-460E-9E3E-5769E2426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623455"/>
            <a:ext cx="9120908" cy="547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4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5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6" r:id="rId9"/>
    <p:sldLayoutId id="2147483669" r:id="rId1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692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000585-2D73-4CC5-B353-2013C1923976}"/>
              </a:ext>
            </a:extLst>
          </p:cNvPr>
          <p:cNvSpPr txBox="1"/>
          <p:nvPr/>
        </p:nvSpPr>
        <p:spPr>
          <a:xfrm>
            <a:off x="1905000" y="6062014"/>
            <a:ext cx="5715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143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Fil 2:1-11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7A96D-977F-4CB4-82D7-99A9DDFF1B92}"/>
              </a:ext>
            </a:extLst>
          </p:cNvPr>
          <p:cNvSpPr txBox="1"/>
          <p:nvPr/>
        </p:nvSpPr>
        <p:spPr>
          <a:xfrm>
            <a:off x="3785286" y="2590800"/>
            <a:ext cx="5334000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3B917D-80DF-42ED-8E49-DFC2E804421C}"/>
              </a:ext>
            </a:extLst>
          </p:cNvPr>
          <p:cNvSpPr txBox="1"/>
          <p:nvPr/>
        </p:nvSpPr>
        <p:spPr>
          <a:xfrm>
            <a:off x="3594786" y="2483078"/>
            <a:ext cx="57150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143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4800" dirty="0"/>
              <a:t>Unidad en el Cuerpo de Cristo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13495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Unidad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Fil 2:2,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Unificado</a:t>
            </a:r>
            <a:endParaRPr lang="en-US" dirty="0"/>
          </a:p>
          <a:p>
            <a:pPr lvl="1"/>
            <a:r>
              <a:rPr lang="en-US" dirty="0" err="1"/>
              <a:t>Sintáis</a:t>
            </a:r>
            <a:r>
              <a:rPr lang="en-US" dirty="0"/>
              <a:t> Lo </a:t>
            </a:r>
            <a:r>
              <a:rPr lang="en-US" dirty="0" err="1"/>
              <a:t>Mismo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El </a:t>
            </a:r>
            <a:r>
              <a:rPr lang="en-US" dirty="0" err="1"/>
              <a:t>Mismo</a:t>
            </a:r>
            <a:r>
              <a:rPr lang="en-US" dirty="0"/>
              <a:t> Amor</a:t>
            </a:r>
          </a:p>
          <a:p>
            <a:pPr lvl="2"/>
            <a:r>
              <a:rPr lang="es-ES" dirty="0"/>
              <a:t>El uno para el otro</a:t>
            </a:r>
          </a:p>
          <a:p>
            <a:pPr lvl="1"/>
            <a:r>
              <a:rPr lang="en-US" dirty="0" err="1"/>
              <a:t>Unánimes</a:t>
            </a:r>
            <a:endParaRPr lang="en-US" dirty="0"/>
          </a:p>
          <a:p>
            <a:pPr lvl="2"/>
            <a:r>
              <a:rPr lang="en-US" dirty="0"/>
              <a:t>Co-</a:t>
            </a:r>
            <a:r>
              <a:rPr lang="en-US" dirty="0" err="1"/>
              <a:t>espíritu</a:t>
            </a:r>
            <a:r>
              <a:rPr lang="en-US" dirty="0"/>
              <a:t>
con almas </a:t>
            </a:r>
            <a:r>
              <a:rPr lang="en-US" dirty="0" err="1"/>
              <a:t>unidas</a:t>
            </a:r>
            <a:endParaRPr lang="en-US" dirty="0"/>
          </a:p>
          <a:p>
            <a:pPr lvl="1"/>
            <a:r>
              <a:rPr lang="en-US" dirty="0"/>
              <a:t>Uno </a:t>
            </a:r>
            <a:r>
              <a:rPr lang="en-US" dirty="0" err="1"/>
              <a:t>Mente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Mentalidad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89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/>
          <a:lstStyle/>
          <a:p>
            <a:r>
              <a:rPr lang="en-US" dirty="0"/>
              <a:t>Unidad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352" y="304825"/>
            <a:ext cx="5977448" cy="6096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Fil 2:3a, Barreras</a:t>
            </a:r>
          </a:p>
          <a:p>
            <a:pPr lvl="1"/>
            <a:r>
              <a:rPr lang="en-US" dirty="0" err="1"/>
              <a:t>Negativo</a:t>
            </a:r>
            <a:endParaRPr lang="en-US" dirty="0"/>
          </a:p>
          <a:p>
            <a:pPr lvl="2"/>
            <a:r>
              <a:rPr lang="en-US" dirty="0" err="1"/>
              <a:t>Mente</a:t>
            </a:r>
            <a:r>
              <a:rPr lang="en-US" dirty="0"/>
              <a:t> </a:t>
            </a:r>
            <a:r>
              <a:rPr lang="en-US" dirty="0" err="1"/>
              <a:t>divisiva</a:t>
            </a:r>
            <a:r>
              <a:rPr lang="en-US" dirty="0"/>
              <a:t>
Barreras a la </a:t>
            </a:r>
            <a:r>
              <a:rPr lang="en-US" dirty="0" err="1"/>
              <a:t>unidad</a:t>
            </a:r>
            <a:endParaRPr lang="en-US" dirty="0"/>
          </a:p>
          <a:p>
            <a:pPr lvl="1"/>
            <a:r>
              <a:rPr lang="en-US" dirty="0" err="1"/>
              <a:t>Contienda</a:t>
            </a:r>
            <a:endParaRPr lang="en-US" dirty="0"/>
          </a:p>
          <a:p>
            <a:pPr lvl="2"/>
            <a:r>
              <a:rPr lang="en-US" dirty="0"/>
              <a:t>Electoral o intrigante para </a:t>
            </a:r>
            <a:r>
              <a:rPr lang="en-US" dirty="0" err="1"/>
              <a:t>el</a:t>
            </a:r>
            <a:r>
              <a:rPr lang="en-US" dirty="0"/>
              <a:t> cargo
</a:t>
            </a:r>
            <a:r>
              <a:rPr lang="es-ES" dirty="0"/>
              <a:t>Con un espíritu de contención</a:t>
            </a:r>
            <a:endParaRPr lang="en-US" dirty="0"/>
          </a:p>
          <a:p>
            <a:pPr lvl="2"/>
            <a:r>
              <a:rPr lang="en-US" dirty="0"/>
              <a:t>Lk 22:24-30, </a:t>
            </a:r>
            <a:r>
              <a:rPr lang="es-ES" dirty="0"/>
              <a:t>hubo conflictos entre ellos, que deberían ser los más grandes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/>
          <a:lstStyle/>
          <a:p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Mentalidad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919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Unidad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 2:3a, Barriers </a:t>
            </a:r>
          </a:p>
          <a:p>
            <a:pPr lvl="1"/>
            <a:r>
              <a:rPr lang="en-US" dirty="0" err="1"/>
              <a:t>Vanagloria</a:t>
            </a:r>
            <a:endParaRPr lang="en-US" dirty="0"/>
          </a:p>
          <a:p>
            <a:pPr lvl="2"/>
            <a:r>
              <a:rPr lang="en-US" dirty="0"/>
              <a:t>Gloria </a:t>
            </a:r>
            <a:r>
              <a:rPr lang="en-US" dirty="0" err="1"/>
              <a:t>vacía</a:t>
            </a:r>
            <a:r>
              <a:rPr lang="en-US" dirty="0"/>
              <a:t>, </a:t>
            </a:r>
            <a:r>
              <a:rPr lang="en-US" dirty="0" err="1"/>
              <a:t>vanidad</a:t>
            </a:r>
            <a:r>
              <a:rPr lang="en-US" dirty="0"/>
              <a:t> </a:t>
            </a:r>
            <a:r>
              <a:rPr lang="en-US" dirty="0" err="1"/>
              <a:t>propia</a:t>
            </a:r>
            <a:endParaRPr lang="en-US" dirty="0"/>
          </a:p>
          <a:p>
            <a:pPr lvl="2"/>
            <a:r>
              <a:rPr lang="en-US" dirty="0" err="1"/>
              <a:t>Orgullo</a:t>
            </a:r>
            <a:r>
              <a:rPr lang="en-US" dirty="0"/>
              <a:t> </a:t>
            </a:r>
            <a:r>
              <a:rPr lang="en-US" dirty="0" err="1"/>
              <a:t>vacío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Significa</a:t>
            </a:r>
            <a:r>
              <a:rPr lang="en-US" dirty="0"/>
              <a:t> </a:t>
            </a:r>
            <a:r>
              <a:rPr lang="en-US" dirty="0" err="1"/>
              <a:t>orgullo</a:t>
            </a:r>
            <a:r>
              <a:rPr lang="en-US" dirty="0"/>
              <a:t> </a:t>
            </a:r>
            <a:r>
              <a:rPr lang="en-US" dirty="0" err="1"/>
              <a:t>correctamente</a:t>
            </a:r>
            <a:r>
              <a:rPr lang="en-US" dirty="0"/>
              <a:t> </a:t>
            </a:r>
            <a:r>
              <a:rPr lang="en-US" dirty="0" err="1"/>
              <a:t>vacío</a:t>
            </a:r>
            <a:r>
              <a:rPr lang="en-US" dirty="0"/>
              <a:t>…</a:t>
            </a:r>
            <a:r>
              <a:rPr lang="es-ES" dirty="0"/>
              <a:t>de vano y hueco desfile y espectáculo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Mentalidad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Unidad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Fil 2:3b-4</a:t>
            </a:r>
            <a:r>
              <a:rPr lang="en-US" b="1" dirty="0"/>
              <a:t>, </a:t>
            </a:r>
            <a:r>
              <a:rPr lang="en-US" dirty="0" err="1"/>
              <a:t>Actitudes</a:t>
            </a:r>
            <a:r>
              <a:rPr lang="en-US" dirty="0"/>
              <a:t> </a:t>
            </a:r>
            <a:r>
              <a:rPr lang="en-US" dirty="0" err="1"/>
              <a:t>Unificadoras</a:t>
            </a:r>
            <a:endParaRPr lang="en-US" b="1" dirty="0"/>
          </a:p>
          <a:p>
            <a:pPr lvl="1"/>
            <a:r>
              <a:rPr lang="en-US" dirty="0" err="1"/>
              <a:t>Humildad</a:t>
            </a:r>
            <a:endParaRPr lang="en-US" dirty="0"/>
          </a:p>
          <a:p>
            <a:pPr lvl="2"/>
            <a:r>
              <a:rPr lang="es-ES" dirty="0"/>
              <a:t>Humillación de la mente, modestia
Tener una opinión humilde de uno mismo</a:t>
            </a:r>
            <a:endParaRPr lang="en-US" dirty="0"/>
          </a:p>
          <a:p>
            <a:pPr lvl="1"/>
            <a:r>
              <a:rPr lang="en-US" dirty="0" err="1"/>
              <a:t>Respeto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Estima otra mejor que ellos mismos</a:t>
            </a:r>
          </a:p>
          <a:p>
            <a:pPr lvl="3"/>
            <a:r>
              <a:rPr lang="en-US" dirty="0" err="1"/>
              <a:t>Elevar</a:t>
            </a:r>
            <a:r>
              <a:rPr lang="en-US" dirty="0"/>
              <a:t> a los </a:t>
            </a:r>
            <a:r>
              <a:rPr lang="en-US" dirty="0" err="1"/>
              <a:t>demás</a:t>
            </a:r>
            <a:r>
              <a:rPr lang="en-US" dirty="0"/>
              <a:t>
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preocupados</a:t>
            </a:r>
            <a:r>
              <a:rPr lang="en-US" dirty="0"/>
              <a:t> por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estado</a:t>
            </a:r>
            <a:endParaRPr lang="en-US" dirty="0"/>
          </a:p>
          <a:p>
            <a:pPr lvl="3"/>
            <a:r>
              <a:rPr lang="en-US" dirty="0" err="1"/>
              <a:t>opuesto</a:t>
            </a:r>
            <a:r>
              <a:rPr lang="en-US" dirty="0"/>
              <a:t> of </a:t>
            </a:r>
            <a:r>
              <a:rPr lang="en-US" dirty="0" err="1"/>
              <a:t>Contienda</a:t>
            </a:r>
            <a:r>
              <a:rPr lang="en-US" dirty="0"/>
              <a:t> y </a:t>
            </a:r>
            <a:r>
              <a:rPr lang="en-US" dirty="0" err="1"/>
              <a:t>Vanagloria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Mentalidad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36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Unidad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 2:5-11</a:t>
            </a:r>
            <a:r>
              <a:rPr lang="en-US" b="1" dirty="0"/>
              <a:t>, </a:t>
            </a:r>
            <a:r>
              <a:rPr lang="en-US" dirty="0"/>
              <a:t>El </a:t>
            </a:r>
            <a:r>
              <a:rPr lang="en-US" dirty="0" err="1"/>
              <a:t>Ejemplo</a:t>
            </a:r>
            <a:r>
              <a:rPr lang="en-US" dirty="0"/>
              <a:t> de Jesús</a:t>
            </a:r>
            <a:endParaRPr lang="en-US" b="1" dirty="0"/>
          </a:p>
          <a:p>
            <a:pPr lvl="1"/>
            <a:r>
              <a:rPr lang="en-US" dirty="0"/>
              <a:t>Era/Es Dios</a:t>
            </a:r>
          </a:p>
          <a:p>
            <a:pPr lvl="1"/>
            <a:r>
              <a:rPr lang="es-ES" dirty="0"/>
              <a:t>Asumió La Naturaleza De Siervo</a:t>
            </a:r>
          </a:p>
          <a:p>
            <a:pPr lvl="2"/>
            <a:r>
              <a:rPr lang="en-US" dirty="0"/>
              <a:t>Tal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debemos</a:t>
            </a:r>
            <a:r>
              <a:rPr lang="en-US" dirty="0"/>
              <a:t> </a:t>
            </a:r>
            <a:r>
              <a:rPr lang="en-US" dirty="0" err="1"/>
              <a:t>hacerlo</a:t>
            </a:r>
            <a:endParaRPr lang="en-US" dirty="0"/>
          </a:p>
          <a:p>
            <a:pPr lvl="3"/>
            <a:r>
              <a:rPr lang="en-US" dirty="0" err="1"/>
              <a:t>Humildad</a:t>
            </a:r>
            <a:r>
              <a:rPr lang="en-US" dirty="0"/>
              <a:t> de la </a:t>
            </a:r>
            <a:r>
              <a:rPr lang="en-US" dirty="0" err="1"/>
              <a:t>Mente</a:t>
            </a:r>
            <a:r>
              <a:rPr lang="en-US" dirty="0"/>
              <a:t>
</a:t>
            </a:r>
            <a:r>
              <a:rPr lang="es-ES" dirty="0"/>
              <a:t>Estimar a los demás por encima de nosotros mismos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Mentalidad</a:t>
            </a:r>
            <a:endParaRPr lang="en-US" dirty="0"/>
          </a:p>
          <a:p>
            <a:r>
              <a:rPr lang="en-US" dirty="0"/>
              <a:t>Jesús</a:t>
            </a:r>
          </a:p>
        </p:txBody>
      </p:sp>
    </p:spTree>
    <p:extLst>
      <p:ext uri="{BB962C8B-B14F-4D97-AF65-F5344CB8AC3E}">
        <p14:creationId xmlns:p14="http://schemas.microsoft.com/office/powerpoint/2010/main" val="358110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Unidad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A65E7-A31B-4390-BB98-62D467A19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 2:5-11</a:t>
            </a:r>
            <a:r>
              <a:rPr lang="en-US" b="1" dirty="0"/>
              <a:t>, </a:t>
            </a:r>
            <a:r>
              <a:rPr lang="en-US" dirty="0"/>
              <a:t>El </a:t>
            </a:r>
            <a:r>
              <a:rPr lang="en-US" dirty="0" err="1"/>
              <a:t>Ejemplo</a:t>
            </a:r>
            <a:r>
              <a:rPr lang="en-US" dirty="0"/>
              <a:t> de Jesús</a:t>
            </a:r>
            <a:endParaRPr lang="en-US" b="1" dirty="0"/>
          </a:p>
          <a:p>
            <a:pPr lvl="1"/>
            <a:r>
              <a:rPr lang="en-US" dirty="0"/>
              <a:t>Era/Es Dios</a:t>
            </a:r>
          </a:p>
          <a:p>
            <a:pPr lvl="1"/>
            <a:r>
              <a:rPr lang="es-ES" dirty="0"/>
              <a:t>Asumió La Naturaleza De Siervo</a:t>
            </a:r>
          </a:p>
          <a:p>
            <a:pPr lvl="1"/>
            <a:r>
              <a:rPr lang="en-US" dirty="0"/>
              <a:t>Dios ha </a:t>
            </a:r>
            <a:r>
              <a:rPr lang="en-US" dirty="0" err="1"/>
              <a:t>Exaltado</a:t>
            </a:r>
            <a:endParaRPr lang="en-US" dirty="0"/>
          </a:p>
          <a:p>
            <a:pPr lvl="2"/>
            <a:r>
              <a:rPr lang="es-ES" dirty="0"/>
              <a:t>No lo hizo él mismo
</a:t>
            </a:r>
            <a:r>
              <a:rPr lang="en-US" dirty="0"/>
              <a:t>Vs. 3-4, </a:t>
            </a:r>
            <a:r>
              <a:rPr lang="es-ES" dirty="0"/>
              <a:t>Tampoco el hombre debe exaltarse a sí mismo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F66B2B-D1B1-41C0-AE04-E4DE4B274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Mentalidad</a:t>
            </a:r>
            <a:endParaRPr lang="en-US" dirty="0"/>
          </a:p>
          <a:p>
            <a:r>
              <a:rPr lang="en-US" dirty="0"/>
              <a:t>Jesús</a:t>
            </a:r>
          </a:p>
        </p:txBody>
      </p:sp>
    </p:spTree>
    <p:extLst>
      <p:ext uri="{BB962C8B-B14F-4D97-AF65-F5344CB8AC3E}">
        <p14:creationId xmlns:p14="http://schemas.microsoft.com/office/powerpoint/2010/main" val="40625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F556E9-90A7-4885-BA35-5479634E8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Vs. 2, Cristianos Unidos</a:t>
            </a:r>
          </a:p>
          <a:p>
            <a:pPr lvl="1"/>
            <a:r>
              <a:rPr lang="en-US" dirty="0" err="1"/>
              <a:t>Sintáis</a:t>
            </a:r>
            <a:r>
              <a:rPr lang="en-US" dirty="0"/>
              <a:t> Lo </a:t>
            </a:r>
            <a:r>
              <a:rPr lang="en-US" dirty="0" err="1"/>
              <a:t>Mismo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El </a:t>
            </a:r>
            <a:r>
              <a:rPr lang="en-US" dirty="0" err="1"/>
              <a:t>Mismo</a:t>
            </a:r>
            <a:r>
              <a:rPr lang="en-US" dirty="0"/>
              <a:t> Amor</a:t>
            </a:r>
            <a:endParaRPr lang="es-ES" dirty="0"/>
          </a:p>
          <a:p>
            <a:pPr lvl="1"/>
            <a:r>
              <a:rPr lang="en-US" dirty="0" err="1"/>
              <a:t>Unánimes</a:t>
            </a:r>
            <a:r>
              <a:rPr lang="en-US" dirty="0"/>
              <a:t> (</a:t>
            </a:r>
            <a:r>
              <a:rPr lang="en-US" dirty="0" err="1"/>
              <a:t>Espíritu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1 (Uno) </a:t>
            </a:r>
            <a:r>
              <a:rPr lang="en-US" dirty="0" err="1"/>
              <a:t>Mente</a:t>
            </a:r>
            <a:r>
              <a:rPr lang="en-US" dirty="0"/>
              <a:t> </a:t>
            </a:r>
          </a:p>
          <a:p>
            <a:r>
              <a:rPr lang="en-US" dirty="0"/>
              <a:t>Vs. 3a, </a:t>
            </a:r>
            <a:r>
              <a:rPr lang="en-US" dirty="0" err="1"/>
              <a:t>Desechar</a:t>
            </a:r>
            <a:r>
              <a:rPr lang="en-US" dirty="0"/>
              <a:t> </a:t>
            </a:r>
            <a:r>
              <a:rPr lang="en-US" dirty="0" err="1"/>
              <a:t>Actitudes</a:t>
            </a:r>
            <a:r>
              <a:rPr lang="en-US" dirty="0"/>
              <a:t> </a:t>
            </a:r>
            <a:r>
              <a:rPr lang="en-US" dirty="0" err="1"/>
              <a:t>Divisivas</a:t>
            </a:r>
            <a:endParaRPr lang="en-US" dirty="0"/>
          </a:p>
          <a:p>
            <a:r>
              <a:rPr lang="en-US" dirty="0"/>
              <a:t>Vs. 3b-4, </a:t>
            </a:r>
            <a:r>
              <a:rPr lang="en-US" dirty="0" err="1"/>
              <a:t>Poner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Actitudes</a:t>
            </a:r>
            <a:r>
              <a:rPr lang="en-US" dirty="0"/>
              <a:t> </a:t>
            </a:r>
            <a:r>
              <a:rPr lang="en-US" dirty="0" err="1"/>
              <a:t>Unificadoras</a:t>
            </a:r>
            <a:endParaRPr lang="en-US" dirty="0"/>
          </a:p>
          <a:p>
            <a:r>
              <a:rPr lang="en-US" dirty="0"/>
              <a:t>Vs. 5-11, El </a:t>
            </a:r>
            <a:r>
              <a:rPr lang="en-US" dirty="0" err="1"/>
              <a:t>Ejemplo</a:t>
            </a:r>
            <a:r>
              <a:rPr lang="en-US" dirty="0"/>
              <a:t> De Jesús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BA405-D664-46DD-954D-1B7B1428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34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28BC-EFD9-41B4-B513-7B50904F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F556E9-90A7-4885-BA35-5479634E8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Unidad – Jesús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Ejemplo</a:t>
            </a:r>
            <a:endParaRPr lang="en-US" dirty="0"/>
          </a:p>
          <a:p>
            <a:pPr lvl="1"/>
            <a:r>
              <a:rPr lang="es-ES" dirty="0"/>
              <a:t>Poner A Los Demás Por Encima De Nosotros Mismos
</a:t>
            </a:r>
            <a:r>
              <a:rPr lang="en-US" dirty="0" err="1"/>
              <a:t>Mente</a:t>
            </a:r>
            <a:r>
              <a:rPr lang="en-US" dirty="0"/>
              <a:t> De Un </a:t>
            </a:r>
            <a:r>
              <a:rPr lang="en-US" dirty="0" err="1"/>
              <a:t>Siervo</a:t>
            </a:r>
            <a:endParaRPr lang="en-US" dirty="0"/>
          </a:p>
          <a:p>
            <a:pPr lvl="1"/>
            <a:r>
              <a:rPr lang="en-US" dirty="0"/>
              <a:t>Dios </a:t>
            </a:r>
            <a:r>
              <a:rPr lang="en-US" dirty="0" err="1"/>
              <a:t>Exaltará</a:t>
            </a:r>
            <a:endParaRPr lang="en-US" dirty="0"/>
          </a:p>
          <a:p>
            <a:r>
              <a:rPr lang="en-US" dirty="0" err="1"/>
              <a:t>Humildad</a:t>
            </a:r>
            <a:r>
              <a:rPr lang="en-US" dirty="0"/>
              <a:t> Y </a:t>
            </a:r>
            <a:r>
              <a:rPr lang="en-US" dirty="0" err="1"/>
              <a:t>Respeto</a:t>
            </a:r>
            <a:endParaRPr lang="en-US" dirty="0"/>
          </a:p>
          <a:p>
            <a:pPr lvl="1"/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Fundamentales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Unity
Desaparecidos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Corinto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27FE5-91A8-4310-91BF-93C1FBE1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22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8B58CA-8315-4C64-8883-68F1F2D86DF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E1183D-BCBE-4241-944E-3FC8679F04F8}"/>
              </a:ext>
            </a:extLst>
          </p:cNvPr>
          <p:cNvSpPr txBox="1"/>
          <p:nvPr/>
        </p:nvSpPr>
        <p:spPr>
          <a:xfrm>
            <a:off x="-24713" y="568404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Una </a:t>
            </a:r>
            <a:r>
              <a:rPr lang="en-US" sz="5400" b="1" dirty="0" err="1"/>
              <a:t>Mentalidad</a:t>
            </a:r>
            <a:r>
              <a:rPr lang="en-US" sz="5400" b="1" dirty="0"/>
              <a:t> </a:t>
            </a:r>
            <a:r>
              <a:rPr lang="en-US" sz="5400" b="1" dirty="0" err="1"/>
              <a:t>Unida</a:t>
            </a:r>
            <a:endParaRPr lang="en-US" sz="5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7D0F34-6E03-493E-9E60-EC370270ADB2}"/>
              </a:ext>
            </a:extLst>
          </p:cNvPr>
          <p:cNvSpPr txBox="1"/>
          <p:nvPr/>
        </p:nvSpPr>
        <p:spPr>
          <a:xfrm>
            <a:off x="0" y="3765722"/>
            <a:ext cx="91501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/>
              <a:t>Respetarse</a:t>
            </a:r>
            <a:r>
              <a:rPr lang="en-US" sz="5400" b="1" dirty="0"/>
              <a:t> </a:t>
            </a:r>
            <a:r>
              <a:rPr lang="en-US" sz="5400" b="1" dirty="0" err="1"/>
              <a:t>Unos</a:t>
            </a:r>
            <a:r>
              <a:rPr lang="en-US" sz="5400" b="1" dirty="0"/>
              <a:t> A </a:t>
            </a:r>
            <a:r>
              <a:rPr lang="en-US" sz="5400" b="1" dirty="0" err="1"/>
              <a:t>Otros</a:t>
            </a:r>
            <a:r>
              <a:rPr lang="en-US" sz="5400" b="1" dirty="0"/>
              <a:t>
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50112B-8EE6-4C5F-A954-3498C7E0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321471"/>
            <a:ext cx="795746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6DC44B-0187-44F1-B186-035C4B94BFF7}"/>
              </a:ext>
            </a:extLst>
          </p:cNvPr>
          <p:cNvSpPr txBox="1"/>
          <p:nvPr/>
        </p:nvSpPr>
        <p:spPr>
          <a:xfrm>
            <a:off x="24713" y="220087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/>
              <a:t>Servirnos</a:t>
            </a:r>
            <a:r>
              <a:rPr lang="en-US" sz="5400" b="1" dirty="0"/>
              <a:t> </a:t>
            </a:r>
            <a:r>
              <a:rPr lang="en-US" sz="5400" b="1" dirty="0" err="1"/>
              <a:t>Unos</a:t>
            </a:r>
            <a:r>
              <a:rPr lang="en-US" sz="5400" b="1" dirty="0"/>
              <a:t> A </a:t>
            </a:r>
            <a:r>
              <a:rPr lang="en-US" sz="5400" b="1" dirty="0" err="1"/>
              <a:t>Otros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43660829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427</TotalTime>
  <Words>469</Words>
  <Application>Microsoft Office PowerPoint</Application>
  <PresentationFormat>On-screen Show (4:3)</PresentationFormat>
  <Paragraphs>91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Gill Sans MT</vt:lpstr>
      <vt:lpstr>Wingdings</vt:lpstr>
      <vt:lpstr>Gallery</vt:lpstr>
      <vt:lpstr>PowerPoint Presentation</vt:lpstr>
      <vt:lpstr>PowerPoint Presentation</vt:lpstr>
      <vt:lpstr>Unidad</vt:lpstr>
      <vt:lpstr>Unidad</vt:lpstr>
      <vt:lpstr>Unidad</vt:lpstr>
      <vt:lpstr>Unidad</vt:lpstr>
      <vt:lpstr>Unidad</vt:lpstr>
      <vt:lpstr>Unidad</vt:lpstr>
      <vt:lpstr>resumen</vt:lpstr>
      <vt:lpstr>Lecciones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</dc:title>
  <dc:creator>Ross U Ward</dc:creator>
  <cp:lastModifiedBy>Ross Ward</cp:lastModifiedBy>
  <cp:revision>166</cp:revision>
  <dcterms:created xsi:type="dcterms:W3CDTF">2012-02-17T02:53:15Z</dcterms:created>
  <dcterms:modified xsi:type="dcterms:W3CDTF">2021-06-20T14:19:50Z</dcterms:modified>
</cp:coreProperties>
</file>