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71" r:id="rId4"/>
    <p:sldId id="269" r:id="rId5"/>
    <p:sldId id="270" r:id="rId6"/>
    <p:sldId id="258" r:id="rId7"/>
    <p:sldId id="261" r:id="rId8"/>
    <p:sldId id="262" r:id="rId9"/>
    <p:sldId id="263" r:id="rId10"/>
    <p:sldId id="272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72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8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558636"/>
            <a:ext cx="7543801" cy="4901150"/>
          </a:xfrm>
        </p:spPr>
        <p:txBody>
          <a:bodyPr/>
          <a:lstStyle>
            <a:lvl1pPr marL="0" indent="0">
              <a:defRPr sz="3600" b="1"/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/>
            </a:lvl2pPr>
            <a:lvl3pPr marL="10287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 sz="2400"/>
            </a:lvl3pPr>
            <a:lvl4pPr marL="1257300" indent="-234950">
              <a:buFont typeface="Wingdings" panose="05000000000000000000" pitchFamily="2" charset="2"/>
              <a:buChar char="§"/>
              <a:defRPr sz="2400"/>
            </a:lvl4pPr>
            <a:lvl5pPr marL="1319213" indent="-182563"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733895-F56C-49CE-8B7A-E3019BB3618E}"/>
              </a:ext>
            </a:extLst>
          </p:cNvPr>
          <p:cNvCxnSpPr/>
          <p:nvPr userDrawn="1"/>
        </p:nvCxnSpPr>
        <p:spPr>
          <a:xfrm>
            <a:off x="895149" y="1332596"/>
            <a:ext cx="7475220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35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4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6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2" y="0"/>
            <a:ext cx="231654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 anchor="ctr">
            <a:norm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685800" indent="-485775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1028700" indent="-349250">
              <a:buClr>
                <a:schemeClr val="accent2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371600" indent="-3492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600200" indent="-349250"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80117" y="6459786"/>
            <a:ext cx="1963883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DDD3528A-807A-44A8-B11C-CE8F39074434}" type="datetimeFigureOut">
              <a:rPr lang="en-US" smtClean="0"/>
              <a:pPr/>
              <a:t>6/6/2021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964" y="6305203"/>
            <a:ext cx="859651" cy="519708"/>
          </a:xfrm>
        </p:spPr>
        <p:txBody>
          <a:bodyPr/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fld id="{07D7E5E9-81BA-4A70-AA4D-A4B1EC081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6D646-D501-4619-B3E2-48309B8A3753}"/>
              </a:ext>
            </a:extLst>
          </p:cNvPr>
          <p:cNvSpPr/>
          <p:nvPr userDrawn="1"/>
        </p:nvSpPr>
        <p:spPr>
          <a:xfrm rot="5400000">
            <a:off x="1429024" y="1449805"/>
            <a:ext cx="259221" cy="31172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66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97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D3528A-807A-44A8-B11C-CE8F39074434}" type="datetimeFigureOut">
              <a:rPr lang="en-US" smtClean="0"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7E5E9-81BA-4A70-AA4D-A4B1EC081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8956-1FB9-400A-9CD2-C6D4CC22C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Autofit/>
          </a:bodyPr>
          <a:lstStyle/>
          <a:p>
            <a:r>
              <a:rPr lang="en-US" dirty="0"/>
              <a:t>Amor </a:t>
            </a:r>
            <a:r>
              <a:rPr lang="en-US" dirty="0" err="1"/>
              <a:t>Abunde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6A68F-89AD-425C-8262-A1C1AC515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/>
          <a:lstStyle/>
          <a:p>
            <a:r>
              <a:rPr lang="en-US" dirty="0"/>
              <a:t>Fil 1:9-11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45A4F3-70B5-4743-96FB-C7A34659593D}"/>
              </a:ext>
            </a:extLst>
          </p:cNvPr>
          <p:cNvSpPr txBox="1"/>
          <p:nvPr/>
        </p:nvSpPr>
        <p:spPr>
          <a:xfrm>
            <a:off x="1108053" y="2414779"/>
            <a:ext cx="69736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u="sng" dirty="0"/>
              <a:t>Más y Más </a:t>
            </a:r>
          </a:p>
        </p:txBody>
      </p:sp>
    </p:spTree>
    <p:extLst>
      <p:ext uri="{BB962C8B-B14F-4D97-AF65-F5344CB8AC3E}">
        <p14:creationId xmlns:p14="http://schemas.microsoft.com/office/powerpoint/2010/main" val="425541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Fil 1:9-11, Amor </a:t>
            </a:r>
            <a:r>
              <a:rPr lang="en-US" dirty="0" err="1"/>
              <a:t>Abunda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Más y </a:t>
            </a:r>
            <a:r>
              <a:rPr lang="en-US" dirty="0" err="1"/>
              <a:t>más</a:t>
            </a:r>
            <a:endParaRPr lang="en-US" dirty="0"/>
          </a:p>
          <a:p>
            <a:pPr lvl="2"/>
            <a:r>
              <a:rPr lang="en-US" dirty="0" err="1"/>
              <a:t>Desborde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  <a:p>
            <a:pPr lvl="1"/>
            <a:r>
              <a:rPr lang="en-US" dirty="0" err="1"/>
              <a:t>Conocimiento</a:t>
            </a:r>
            <a:endParaRPr lang="en-US" dirty="0"/>
          </a:p>
          <a:p>
            <a:pPr lvl="1"/>
            <a:r>
              <a:rPr lang="en-US" dirty="0" err="1"/>
              <a:t>Discernimiento</a:t>
            </a:r>
            <a:endParaRPr lang="en-US" dirty="0"/>
          </a:p>
          <a:p>
            <a:pPr lvl="1"/>
            <a:r>
              <a:rPr lang="es-ES" dirty="0"/>
              <a:t>Un Fruto De La Justicia</a:t>
            </a:r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Introducción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26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s-ES" dirty="0"/>
              <a:t>Amores de la Lengua Griega</a:t>
            </a:r>
          </a:p>
          <a:p>
            <a:pPr lvl="1"/>
            <a:r>
              <a:rPr lang="en-US" dirty="0"/>
              <a:t>Eros</a:t>
            </a:r>
          </a:p>
          <a:p>
            <a:pPr lvl="1"/>
            <a:r>
              <a:rPr lang="en-US" dirty="0" err="1"/>
              <a:t>Stergo</a:t>
            </a:r>
            <a:endParaRPr lang="en-US" dirty="0"/>
          </a:p>
          <a:p>
            <a:pPr lvl="1"/>
            <a:r>
              <a:rPr lang="en-US" dirty="0" err="1"/>
              <a:t>Philos</a:t>
            </a:r>
            <a:endParaRPr lang="en-US" dirty="0"/>
          </a:p>
          <a:p>
            <a:pPr lvl="1"/>
            <a:r>
              <a:rPr lang="en-US" dirty="0"/>
              <a:t>Agape</a:t>
            </a:r>
          </a:p>
          <a:p>
            <a:pPr lvl="1"/>
            <a:endParaRPr lang="en-US" dirty="0"/>
          </a:p>
          <a:p>
            <a:r>
              <a:rPr lang="en-US" dirty="0"/>
              <a:t>1 </a:t>
            </a:r>
            <a:r>
              <a:rPr lang="en-US" dirty="0" err="1"/>
              <a:t>Corintios</a:t>
            </a:r>
            <a:r>
              <a:rPr lang="en-US" dirty="0"/>
              <a:t> 13</a:t>
            </a:r>
          </a:p>
          <a:p>
            <a:pPr lvl="1"/>
            <a:r>
              <a:rPr lang="es-ES" dirty="0"/>
              <a:t>Pablo define el amor ágape
</a:t>
            </a:r>
            <a:r>
              <a:rPr lang="en-US" dirty="0"/>
              <a:t>Vs. 1-3, </a:t>
            </a:r>
            <a:r>
              <a:rPr lang="en-US" dirty="0" err="1"/>
              <a:t>importancia</a:t>
            </a:r>
            <a:endParaRPr lang="en-US" dirty="0"/>
          </a:p>
          <a:p>
            <a:pPr lvl="1"/>
            <a:r>
              <a:rPr lang="en-US" dirty="0"/>
              <a:t>Vs. 4-7, </a:t>
            </a:r>
            <a:r>
              <a:rPr lang="en-US" dirty="0" err="1"/>
              <a:t>demostración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/>
              <a:t>"</a:t>
            </a:r>
            <a:r>
              <a:rPr lang="en-US" dirty="0" err="1"/>
              <a:t>Amores</a:t>
            </a:r>
            <a:r>
              <a:rPr lang="en-US" dirty="0"/>
              <a:t>" </a:t>
            </a:r>
            <a:r>
              <a:rPr lang="en-US" dirty="0" err="1"/>
              <a:t>Griegos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1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s-ES" dirty="0"/>
              <a:t>El Buen Trabajo No Vale Nada</a:t>
            </a:r>
          </a:p>
          <a:p>
            <a:pPr lvl="1"/>
            <a:r>
              <a:rPr lang="en-US" dirty="0"/>
              <a:t>1 Cor 13:1-3</a:t>
            </a:r>
          </a:p>
          <a:p>
            <a:pPr lvl="2"/>
            <a:r>
              <a:rPr lang="en-US" dirty="0"/>
              <a:t>Hablar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lenguas</a:t>
            </a:r>
            <a:r>
              <a:rPr lang="en-US" dirty="0"/>
              <a:t>
</a:t>
            </a:r>
            <a:r>
              <a:rPr lang="en-US" dirty="0" err="1"/>
              <a:t>profetizar</a:t>
            </a:r>
            <a:endParaRPr lang="en-US" dirty="0"/>
          </a:p>
          <a:p>
            <a:pPr lvl="2"/>
            <a:r>
              <a:rPr lang="en-US" dirty="0" err="1"/>
              <a:t>Regalar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posesiones</a:t>
            </a:r>
            <a:r>
              <a:rPr lang="en-US" dirty="0"/>
              <a:t> 
</a:t>
            </a:r>
            <a:r>
              <a:rPr lang="en-US" dirty="0" err="1"/>
              <a:t>Martirizado</a:t>
            </a:r>
            <a:endParaRPr lang="en-US" dirty="0"/>
          </a:p>
          <a:p>
            <a:pPr lvl="1"/>
            <a:r>
              <a:rPr lang="en-US" dirty="0"/>
              <a:t>1 Cor 12, </a:t>
            </a:r>
            <a:r>
              <a:rPr lang="es-ES" dirty="0"/>
              <a:t>competencia por los dones espirituales</a:t>
            </a:r>
            <a:endParaRPr lang="en-US" dirty="0"/>
          </a:p>
          <a:p>
            <a:pPr lvl="2"/>
            <a:r>
              <a:rPr lang="en-US" dirty="0" err="1"/>
              <a:t>Deseo</a:t>
            </a:r>
            <a:r>
              <a:rPr lang="en-US" dirty="0"/>
              <a:t> de </a:t>
            </a:r>
            <a:r>
              <a:rPr lang="en-US" dirty="0" err="1"/>
              <a:t>prominencia</a:t>
            </a:r>
            <a:r>
              <a:rPr lang="en-US" dirty="0"/>
              <a:t>
</a:t>
            </a:r>
            <a:r>
              <a:rPr lang="en-US" dirty="0" err="1"/>
              <a:t>Ambición</a:t>
            </a:r>
            <a:r>
              <a:rPr lang="en-US" dirty="0"/>
              <a:t> </a:t>
            </a:r>
            <a:r>
              <a:rPr lang="en-US" dirty="0" err="1"/>
              <a:t>egoísta</a:t>
            </a:r>
            <a:endParaRPr lang="en-US" dirty="0"/>
          </a:p>
          <a:p>
            <a:pPr lvl="2"/>
            <a:r>
              <a:rPr lang="es-ES" dirty="0"/>
              <a:t>Falta de respeto por los demás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Importancia</a:t>
            </a:r>
            <a:r>
              <a:rPr lang="en-US" dirty="0"/>
              <a:t> del </a:t>
            </a:r>
            <a:r>
              <a:rPr lang="en-US" dirty="0" err="1"/>
              <a:t>Ágape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21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Buen Trabajo No Vale Nada</a:t>
            </a:r>
          </a:p>
          <a:p>
            <a:pPr lvl="1"/>
            <a:r>
              <a:rPr lang="en-US" dirty="0"/>
              <a:t>Isa 1:2-20, </a:t>
            </a:r>
            <a:r>
              <a:rPr lang="en-US" dirty="0" err="1"/>
              <a:t>Judíos</a:t>
            </a:r>
            <a:r>
              <a:rPr lang="en-US" dirty="0"/>
              <a:t> que </a:t>
            </a:r>
            <a:r>
              <a:rPr lang="en-US" dirty="0" err="1"/>
              <a:t>ofrecen</a:t>
            </a:r>
            <a:r>
              <a:rPr lang="en-US" dirty="0"/>
              <a:t> </a:t>
            </a:r>
            <a:r>
              <a:rPr lang="en-US" dirty="0" err="1"/>
              <a:t>sacrificios</a:t>
            </a:r>
            <a:endParaRPr lang="en-US" dirty="0"/>
          </a:p>
          <a:p>
            <a:pPr lvl="1"/>
            <a:r>
              <a:rPr lang="en-US" dirty="0"/>
              <a:t>Mt 6:1-18, </a:t>
            </a:r>
            <a:r>
              <a:rPr lang="es-ES" dirty="0"/>
              <a:t>benevolencia devota, ayuno y oración</a:t>
            </a:r>
            <a:endParaRPr lang="en-US" dirty="0"/>
          </a:p>
          <a:p>
            <a:pPr lvl="1"/>
            <a:r>
              <a:rPr lang="es-ES" dirty="0"/>
              <a:t>Viaje del día de reposo
Recoger y comer maíz en sábado</a:t>
            </a:r>
            <a:endParaRPr lang="en-US" dirty="0"/>
          </a:p>
          <a:p>
            <a:pPr lvl="1"/>
            <a:r>
              <a:rPr lang="en-US" dirty="0" err="1"/>
              <a:t>Rituales</a:t>
            </a:r>
            <a:r>
              <a:rPr lang="en-US" dirty="0"/>
              <a:t> de </a:t>
            </a:r>
            <a:r>
              <a:rPr lang="en-US" dirty="0" err="1"/>
              <a:t>limpieza</a:t>
            </a:r>
            <a:r>
              <a:rPr lang="en-US" dirty="0"/>
              <a:t>
Mt 23, </a:t>
            </a:r>
            <a:r>
              <a:rPr lang="en-US" dirty="0" err="1"/>
              <a:t>lleno</a:t>
            </a:r>
            <a:r>
              <a:rPr lang="en-US" dirty="0"/>
              <a:t> de </a:t>
            </a:r>
            <a:r>
              <a:rPr lang="en-US" dirty="0" err="1"/>
              <a:t>obras</a:t>
            </a:r>
            <a:r>
              <a:rPr lang="en-US" dirty="0"/>
              <a:t> </a:t>
            </a:r>
            <a:r>
              <a:rPr lang="en-US" dirty="0" err="1"/>
              <a:t>externas</a:t>
            </a:r>
            <a:endParaRPr lang="en-US" dirty="0"/>
          </a:p>
          <a:p>
            <a:pPr lvl="2"/>
            <a:r>
              <a:rPr lang="es-ES" dirty="0"/>
              <a:t>se veía bien en el exterior, pero estaban podridos en el interior 
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Importancia</a:t>
            </a:r>
            <a:r>
              <a:rPr lang="en-US" dirty="0"/>
              <a:t> del </a:t>
            </a:r>
            <a:r>
              <a:rPr lang="en-US" dirty="0" err="1"/>
              <a:t>Ágape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59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1 John 4:7-8</a:t>
            </a:r>
          </a:p>
          <a:p>
            <a:pPr lvl="1"/>
            <a:r>
              <a:rPr lang="en-US" dirty="0" err="1"/>
              <a:t>Ágape</a:t>
            </a:r>
            <a:r>
              <a:rPr lang="en-US" dirty="0"/>
              <a:t> es de Dios
Dios es </a:t>
            </a:r>
            <a:r>
              <a:rPr lang="en-US" dirty="0" err="1"/>
              <a:t>Ágape</a:t>
            </a:r>
            <a:endParaRPr lang="en-US" dirty="0"/>
          </a:p>
          <a:p>
            <a:pPr lvl="1"/>
            <a:r>
              <a:rPr lang="en-US" dirty="0"/>
              <a:t>Un amor </a:t>
            </a:r>
            <a:r>
              <a:rPr lang="en-US" dirty="0" err="1"/>
              <a:t>sacrificante</a:t>
            </a:r>
            <a:r>
              <a:rPr lang="en-US" dirty="0"/>
              <a:t>
Un amor que </a:t>
            </a:r>
            <a:r>
              <a:rPr lang="en-US" dirty="0" err="1"/>
              <a:t>sirve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Importancia</a:t>
            </a:r>
            <a:r>
              <a:rPr lang="en-US" dirty="0"/>
              <a:t> del </a:t>
            </a:r>
            <a:r>
              <a:rPr lang="en-US" dirty="0" err="1"/>
              <a:t>Ágape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593D4-98A6-4395-B0AB-83786BEBE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1 Cor 13:4-7</a:t>
            </a:r>
          </a:p>
          <a:p>
            <a:pPr lvl="1"/>
            <a:r>
              <a:rPr lang="es-ES" dirty="0"/>
              <a:t>Sufrida</a:t>
            </a:r>
          </a:p>
          <a:p>
            <a:pPr lvl="1"/>
            <a:r>
              <a:rPr lang="es-ES" dirty="0"/>
              <a:t>Benigna</a:t>
            </a:r>
          </a:p>
          <a:p>
            <a:pPr lvl="1"/>
            <a:r>
              <a:rPr lang="es-ES" dirty="0"/>
              <a:t>No Tiene Envidia</a:t>
            </a:r>
          </a:p>
          <a:p>
            <a:pPr lvl="1"/>
            <a:r>
              <a:rPr lang="es-ES" dirty="0"/>
              <a:t>No Es Jactanciosa</a:t>
            </a:r>
          </a:p>
          <a:p>
            <a:pPr lvl="1"/>
            <a:r>
              <a:rPr lang="es-ES" dirty="0"/>
              <a:t>No Se Envanece</a:t>
            </a:r>
          </a:p>
          <a:p>
            <a:pPr lvl="1"/>
            <a:r>
              <a:rPr lang="es-ES" dirty="0"/>
              <a:t>No Es Grosero</a:t>
            </a:r>
          </a:p>
          <a:p>
            <a:pPr lvl="1"/>
            <a:r>
              <a:rPr lang="es-ES" dirty="0"/>
              <a:t>No Busca Lo Suyo</a:t>
            </a:r>
          </a:p>
          <a:p>
            <a:pPr lvl="1"/>
            <a:r>
              <a:rPr lang="es-ES" dirty="0"/>
              <a:t>No Se Irrita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C3D13D-1439-488C-A89D-05C0D7AFE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Interacción</a:t>
            </a:r>
            <a:r>
              <a:rPr lang="en-US" dirty="0"/>
              <a:t> Con </a:t>
            </a:r>
            <a:r>
              <a:rPr lang="en-US" dirty="0" err="1"/>
              <a:t>Otros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635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/>
              <a:t>1 Cor 13:4-7</a:t>
            </a:r>
          </a:p>
          <a:p>
            <a:pPr lvl="1"/>
            <a:r>
              <a:rPr lang="en-US" dirty="0"/>
              <a:t>No </a:t>
            </a:r>
            <a:r>
              <a:rPr lang="en-US" dirty="0" err="1"/>
              <a:t>Piensa</a:t>
            </a:r>
            <a:r>
              <a:rPr lang="en-US" dirty="0"/>
              <a:t> El Mal</a:t>
            </a:r>
          </a:p>
          <a:p>
            <a:pPr lvl="1"/>
            <a:r>
              <a:rPr lang="es-ES" dirty="0"/>
              <a:t>No Se Goza En La Injusticia </a:t>
            </a:r>
          </a:p>
          <a:p>
            <a:pPr lvl="1"/>
            <a:r>
              <a:rPr lang="es-ES" dirty="0"/>
              <a:t>Todo Lo Sufre</a:t>
            </a:r>
          </a:p>
          <a:p>
            <a:pPr lvl="1"/>
            <a:r>
              <a:rPr lang="es-ES" dirty="0"/>
              <a:t>Todo Lo Cree</a:t>
            </a:r>
          </a:p>
          <a:p>
            <a:pPr lvl="1"/>
            <a:r>
              <a:rPr lang="es-ES" dirty="0"/>
              <a:t>Todo Lo Espera</a:t>
            </a:r>
          </a:p>
          <a:p>
            <a:pPr lvl="1"/>
            <a:r>
              <a:rPr lang="es-ES" dirty="0"/>
              <a:t>Todo Lo Soporta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7888E4-BB4F-49E6-AF88-32ACD91D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Interacción</a:t>
            </a:r>
            <a:r>
              <a:rPr lang="en-US" dirty="0"/>
              <a:t> Con </a:t>
            </a:r>
            <a:r>
              <a:rPr lang="en-US" dirty="0" err="1"/>
              <a:t>Otros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52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/>
              <a:t>Fil 1:9-11, </a:t>
            </a:r>
            <a:r>
              <a:rPr lang="en-US" dirty="0" err="1"/>
              <a:t>Desborde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  <a:p>
            <a:pPr lvl="1"/>
            <a:r>
              <a:rPr lang="en-US" dirty="0" err="1"/>
              <a:t>Abundan</a:t>
            </a:r>
            <a:r>
              <a:rPr lang="en-US" dirty="0"/>
              <a:t> Mas Y Mas</a:t>
            </a:r>
          </a:p>
          <a:p>
            <a:pPr lvl="1"/>
            <a:r>
              <a:rPr lang="en-US" dirty="0" err="1"/>
              <a:t>Conocimiento</a:t>
            </a:r>
            <a:endParaRPr lang="en-US" dirty="0"/>
          </a:p>
          <a:p>
            <a:pPr lvl="1"/>
            <a:r>
              <a:rPr lang="en-US" dirty="0" err="1"/>
              <a:t>Discernimiento</a:t>
            </a:r>
            <a:endParaRPr lang="en-US" dirty="0"/>
          </a:p>
          <a:p>
            <a:pPr lvl="2"/>
            <a:r>
              <a:rPr lang="en-US" dirty="0"/>
              <a:t>Meme: </a:t>
            </a:r>
            <a:r>
              <a:rPr lang="es-ES" dirty="0"/>
              <a:t>Dios no nos da discernimiento para juzgar a otro sino para ayudar
</a:t>
            </a:r>
            <a:r>
              <a:rPr lang="en-US" dirty="0"/>
              <a:t>Gal 5:22-23, </a:t>
            </a:r>
            <a:r>
              <a:rPr lang="es-ES" dirty="0"/>
              <a:t>Un Fruto de la Justicia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63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 err="1"/>
              <a:t>Importancia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1 Cor 13, </a:t>
            </a:r>
            <a:r>
              <a:rPr lang="es-ES" dirty="0"/>
              <a:t>sin este Amor todo es Vanidad</a:t>
            </a:r>
            <a:endParaRPr lang="en-US" dirty="0"/>
          </a:p>
          <a:p>
            <a:pPr lvl="1"/>
            <a:r>
              <a:rPr lang="en-US" dirty="0"/>
              <a:t>1 Jn 4:7-8, </a:t>
            </a:r>
            <a:r>
              <a:rPr lang="es-ES" dirty="0"/>
              <a:t>El amor es de Dios</a:t>
            </a:r>
            <a:r>
              <a:rPr lang="en-US" dirty="0"/>
              <a:t>, Dios ES amor</a:t>
            </a:r>
          </a:p>
          <a:p>
            <a:pPr lvl="1"/>
            <a:r>
              <a:rPr lang="en-US" dirty="0"/>
              <a:t>1 Jn 4:17-19, </a:t>
            </a:r>
            <a:r>
              <a:rPr lang="es-ES" dirty="0"/>
              <a:t>Permite audacia en el Día del Juicio Final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18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s-ES" dirty="0"/>
              <a:t>El mundo prospera fuera de la impiedad</a:t>
            </a:r>
          </a:p>
          <a:p>
            <a:pPr lvl="1"/>
            <a:r>
              <a:rPr lang="en-US" dirty="0"/>
              <a:t>Amor Por Las </a:t>
            </a:r>
            <a:r>
              <a:rPr lang="en-US" dirty="0" err="1"/>
              <a:t>Cosas</a:t>
            </a:r>
            <a:r>
              <a:rPr lang="en-US" dirty="0"/>
              <a:t>
Amor A Uno </a:t>
            </a:r>
            <a:r>
              <a:rPr lang="en-US" dirty="0" err="1"/>
              <a:t>Mismo</a:t>
            </a:r>
            <a:endParaRPr lang="en-US" dirty="0"/>
          </a:p>
          <a:p>
            <a:pPr lvl="2"/>
            <a:r>
              <a:rPr lang="en-US" dirty="0"/>
              <a:t>Ser </a:t>
            </a:r>
            <a:r>
              <a:rPr lang="en-US" dirty="0" err="1"/>
              <a:t>servido</a:t>
            </a:r>
            <a:r>
              <a:rPr lang="en-US" dirty="0"/>
              <a:t>
</a:t>
            </a:r>
            <a:r>
              <a:rPr lang="en-US" dirty="0" err="1"/>
              <a:t>orgullo</a:t>
            </a:r>
            <a:endParaRPr lang="en-US" dirty="0"/>
          </a:p>
          <a:p>
            <a:pPr lvl="1"/>
            <a:r>
              <a:rPr lang="es-ES" dirty="0"/>
              <a:t>Impulsado Por La Ira, La Contención, La Envidia, La Lucha, El Odio, El Placer, E Incluso La Comodidad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081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CAD4F-8A19-4F29-8264-505AB45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857"/>
            <a:ext cx="3002975" cy="1964427"/>
          </a:xfrm>
        </p:spPr>
        <p:txBody>
          <a:bodyPr/>
          <a:lstStyle/>
          <a:p>
            <a:r>
              <a:rPr lang="en-US" dirty="0" err="1"/>
              <a:t>Desborde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Ágape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79F629-88BA-47F9-9078-72C5B5F5D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49" y="311727"/>
            <a:ext cx="5377295" cy="6513184"/>
          </a:xfrm>
        </p:spPr>
        <p:txBody>
          <a:bodyPr>
            <a:normAutofit/>
          </a:bodyPr>
          <a:lstStyle/>
          <a:p>
            <a:r>
              <a:rPr lang="en-US" dirty="0" err="1"/>
              <a:t>Ágape</a:t>
            </a:r>
            <a:r>
              <a:rPr lang="en-US" dirty="0"/>
              <a:t> es de Dios</a:t>
            </a:r>
          </a:p>
          <a:p>
            <a:pPr lvl="1"/>
            <a:r>
              <a:rPr lang="es-ES" dirty="0"/>
              <a:t>El amor ágape es la raíz de las relaciones</a:t>
            </a:r>
          </a:p>
          <a:p>
            <a:pPr lvl="2"/>
            <a:r>
              <a:rPr lang="en-US" dirty="0" err="1"/>
              <a:t>abnegado</a:t>
            </a:r>
            <a:endParaRPr lang="en-US" dirty="0"/>
          </a:p>
          <a:p>
            <a:pPr lvl="2"/>
            <a:r>
              <a:rPr lang="en-US" dirty="0" err="1"/>
              <a:t>porción</a:t>
            </a:r>
            <a:endParaRPr lang="en-US" dirty="0"/>
          </a:p>
          <a:p>
            <a:pPr lvl="2"/>
            <a:r>
              <a:rPr lang="en-US" dirty="0" err="1"/>
              <a:t>Sacrificar</a:t>
            </a:r>
            <a:endParaRPr lang="en-US" dirty="0"/>
          </a:p>
          <a:p>
            <a:pPr lvl="2"/>
            <a:r>
              <a:rPr lang="en-US" dirty="0"/>
              <a:t>Con </a:t>
            </a:r>
            <a:r>
              <a:rPr lang="en-US" dirty="0" err="1"/>
              <a:t>alegría</a:t>
            </a:r>
            <a:endParaRPr lang="en-US" dirty="0"/>
          </a:p>
          <a:p>
            <a:r>
              <a:rPr lang="en-US" dirty="0"/>
              <a:t>Dios ES </a:t>
            </a:r>
            <a:r>
              <a:rPr lang="en-US" dirty="0" err="1"/>
              <a:t>Ágape</a:t>
            </a:r>
            <a:endParaRPr lang="en-US" dirty="0"/>
          </a:p>
          <a:p>
            <a:pPr lvl="1"/>
            <a:r>
              <a:rPr lang="es-ES" dirty="0"/>
              <a:t>El amor ágape es una manifestación de Dios
El amor ágape es la raíz de la justicia</a:t>
            </a:r>
            <a:endParaRPr lang="en-US" dirty="0"/>
          </a:p>
          <a:p>
            <a:pPr lvl="2"/>
            <a:r>
              <a:rPr lang="es-ES" dirty="0"/>
              <a:t>Sin ella, todo es vano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CBD8E0-6BF7-4B96-9D68-38844F1DC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" y="3429000"/>
            <a:ext cx="3002975" cy="2587883"/>
          </a:xfrm>
        </p:spPr>
        <p:txBody>
          <a:bodyPr/>
          <a:lstStyle/>
          <a:p>
            <a:r>
              <a:rPr lang="en-US" dirty="0" err="1"/>
              <a:t>Aplicación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0362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157</TotalTime>
  <Words>451</Words>
  <Application>Microsoft Office PowerPoint</Application>
  <PresentationFormat>On-screen Show (4:3)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Retrospect</vt:lpstr>
      <vt:lpstr>Amor Abunde  </vt:lpstr>
      <vt:lpstr>Desborde  en Ágape</vt:lpstr>
      <vt:lpstr>Desborde  en Ágape</vt:lpstr>
      <vt:lpstr>Desborde  en Ágape</vt:lpstr>
      <vt:lpstr>Desborde  en Ágape</vt:lpstr>
      <vt:lpstr>Desborde  en Ágape</vt:lpstr>
      <vt:lpstr>Desborde  en Ágape</vt:lpstr>
      <vt:lpstr>Desborde  en Ágape</vt:lpstr>
      <vt:lpstr>Desborde  en Ágape</vt:lpstr>
      <vt:lpstr>Desborde  en Ágape</vt:lpstr>
      <vt:lpstr>Desborde  en Ágape</vt:lpstr>
      <vt:lpstr>Desborde  en Ágape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Abound in Love</dc:title>
  <dc:creator>Ross Ward</dc:creator>
  <cp:lastModifiedBy>Ross Ward</cp:lastModifiedBy>
  <cp:revision>80</cp:revision>
  <dcterms:created xsi:type="dcterms:W3CDTF">2021-06-03T14:59:18Z</dcterms:created>
  <dcterms:modified xsi:type="dcterms:W3CDTF">2021-06-06T11:39:51Z</dcterms:modified>
</cp:coreProperties>
</file>