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2"/>
  </p:notesMasterIdLst>
  <p:sldIdLst>
    <p:sldId id="256" r:id="rId2"/>
    <p:sldId id="278" r:id="rId3"/>
    <p:sldId id="270" r:id="rId4"/>
    <p:sldId id="271" r:id="rId5"/>
    <p:sldId id="281" r:id="rId6"/>
    <p:sldId id="277" r:id="rId7"/>
    <p:sldId id="282" r:id="rId8"/>
    <p:sldId id="275" r:id="rId9"/>
    <p:sldId id="280" r:id="rId10"/>
    <p:sldId id="27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5634" autoAdjust="0"/>
  </p:normalViewPr>
  <p:slideViewPr>
    <p:cSldViewPr>
      <p:cViewPr varScale="1">
        <p:scale>
          <a:sx n="78" d="100"/>
          <a:sy n="78" d="100"/>
        </p:scale>
        <p:origin x="6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is bound in Rome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cannot preach freely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cannot go to see Christians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cannot be effective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is suffering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09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preach Christ even of envy and strife; of contention, not sincerely, supposing to add affliction to my bonds</a:t>
            </a:r>
            <a:endParaRPr lang="en-US" b="0" i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93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40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Philippians know of all these trials and dangers; they are anxious </a:t>
            </a:r>
          </a:p>
          <a:p>
            <a:r>
              <a:rPr lang="en-US" dirty="0"/>
              <a:t>Paul is proving encouragement to brethren who are greatly concerned over his well being and the Gospel.</a:t>
            </a:r>
          </a:p>
          <a:p>
            <a:r>
              <a:rPr lang="en-US" dirty="0"/>
              <a:t>Don’t loose heart, flee from danger, or give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54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Philippian anxiety an added burden to Paul?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0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Philippian anxiety an added burden to Paul?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82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83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04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2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Autofit/>
          </a:bodyPr>
          <a:lstStyle>
            <a:lvl1pPr marL="1090613" indent="-1090613" algn="l">
              <a:buNone/>
              <a:defRPr sz="24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4CF1A9F4-B81B-4B21-BC6E-25D7455E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520"/>
            <a:ext cx="9143999" cy="2014874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" y="1417638"/>
            <a:ext cx="7848600" cy="4525962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7639"/>
            <a:ext cx="7848600" cy="4648198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 wrap="square" anchor="ctr">
            <a:normAutofit/>
          </a:bodyPr>
          <a:lstStyle>
            <a:lvl1pPr algn="ctr">
              <a:defRPr sz="3200" b="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SzPct val="85000"/>
              <a:buFont typeface="Wingdings" panose="05000000000000000000" pitchFamily="2" charset="2"/>
              <a:buNone/>
              <a:defRPr sz="3200" b="1" u="sng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-457200">
              <a:buSzPct val="85000"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14400" indent="-457200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57300" indent="-342900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6200" y="2438400"/>
            <a:ext cx="3103024" cy="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3179224" y="0"/>
            <a:ext cx="21176" cy="60960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84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9D0D-F4A6-4E82-847A-4ADB78DBE494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9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095B41-7312-4603-9F0F-93387C35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42C936-444C-4F0D-9737-291EAFE1E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E61ADC-70F0-479C-90A0-4B09F3928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02298"/>
            <a:ext cx="8534400" cy="25414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Encouragement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AF9EFD9-8189-4CAE-8093-50C56F331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3335" y="3531204"/>
            <a:ext cx="6477804" cy="977621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Phil 1:12-26 – Encouragement in face of Trials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1C4D9F-F4AF-4ED2-9310-56EB2E19C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3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19FDB25-3050-4009-9806-3000DDD1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63EF0F-7BC0-4CFB-AB98-20A8DD91D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95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sz="2400"/>
              <a:t>Encouragement</a:t>
            </a:r>
            <a:r>
              <a:rPr lang="en-US"/>
              <a:t>  </a:t>
            </a:r>
            <a:br>
              <a:rPr lang="en-US"/>
            </a:br>
            <a:r>
              <a:rPr lang="en-US"/>
              <a:t>Love &amp; Joy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/>
          <a:lstStyle/>
          <a:p>
            <a:r>
              <a:rPr lang="en-US" dirty="0"/>
              <a:t>Trial #1:</a:t>
            </a:r>
          </a:p>
          <a:p>
            <a:pPr marL="0" lvl="1"/>
            <a:r>
              <a:rPr lang="en-US" dirty="0"/>
              <a:t>1:13-14, Paul Imprisoned </a:t>
            </a:r>
          </a:p>
          <a:p>
            <a:pPr lvl="2"/>
            <a:r>
              <a:rPr lang="en-US" dirty="0"/>
              <a:t>But the Gospel is Spread!</a:t>
            </a:r>
          </a:p>
          <a:p>
            <a:pPr lvl="3"/>
            <a:r>
              <a:rPr lang="en-US" dirty="0"/>
              <a:t>Gospel is Taught all over the Palace</a:t>
            </a:r>
          </a:p>
          <a:p>
            <a:pPr lvl="3"/>
            <a:r>
              <a:rPr lang="en-US" dirty="0"/>
              <a:t>Enabled Christians to be Super Courageous </a:t>
            </a:r>
          </a:p>
          <a:p>
            <a:pPr lvl="3"/>
            <a:r>
              <a:rPr lang="en-US" dirty="0"/>
              <a:t>Epistles are written to Churches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>
            <a:normAutofit/>
          </a:bodyPr>
          <a:lstStyle/>
          <a:p>
            <a:r>
              <a:rPr lang="en-US" sz="2800"/>
              <a:t>Encouragement</a:t>
            </a:r>
            <a:r>
              <a:rPr lang="en-US"/>
              <a:t> in face of Trials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56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Encouragement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Trial #2:</a:t>
            </a:r>
          </a:p>
          <a:p>
            <a:pPr lvl="1"/>
            <a:r>
              <a:rPr lang="en-US" dirty="0"/>
              <a:t>1:15-18, Adversaries of Paul</a:t>
            </a:r>
          </a:p>
          <a:p>
            <a:pPr lvl="2"/>
            <a:r>
              <a:rPr lang="en-US" dirty="0"/>
              <a:t>But the Gospel is Spread!</a:t>
            </a:r>
          </a:p>
          <a:p>
            <a:pPr lvl="3"/>
            <a:r>
              <a:rPr lang="en-US" dirty="0"/>
              <a:t>Confirming Jesus</a:t>
            </a:r>
          </a:p>
          <a:p>
            <a:pPr lvl="4"/>
            <a:r>
              <a:rPr lang="en-US" dirty="0"/>
              <a:t>Miracles</a:t>
            </a:r>
          </a:p>
          <a:p>
            <a:pPr lvl="4"/>
            <a:r>
              <a:rPr lang="en-US" dirty="0"/>
              <a:t>Resurrected</a:t>
            </a:r>
          </a:p>
          <a:p>
            <a:pPr lvl="4"/>
            <a:r>
              <a:rPr lang="en-US" dirty="0"/>
              <a:t>Son of God</a:t>
            </a:r>
          </a:p>
          <a:p>
            <a:pPr lvl="2"/>
            <a:r>
              <a:rPr lang="en-US" dirty="0"/>
              <a:t>Paul Rejoices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/>
              <a:t>Encouragement</a:t>
            </a:r>
            <a:r>
              <a:rPr lang="en-US" dirty="0"/>
              <a:t> in face of Trials</a:t>
            </a:r>
          </a:p>
        </p:txBody>
      </p:sp>
    </p:spTree>
    <p:extLst>
      <p:ext uri="{BB962C8B-B14F-4D97-AF65-F5344CB8AC3E}">
        <p14:creationId xmlns:p14="http://schemas.microsoft.com/office/powerpoint/2010/main" val="330335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Encouragement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Trial #3:</a:t>
            </a:r>
          </a:p>
          <a:p>
            <a:pPr lvl="1"/>
            <a:r>
              <a:rPr lang="en-US" dirty="0"/>
              <a:t>1:19-26, Paul Might Die</a:t>
            </a:r>
          </a:p>
          <a:p>
            <a:pPr lvl="2"/>
            <a:r>
              <a:rPr lang="en-US" dirty="0"/>
              <a:t>To Live is for benefit of the Kingdom/Church</a:t>
            </a:r>
          </a:p>
          <a:p>
            <a:pPr lvl="2"/>
            <a:r>
              <a:rPr lang="en-US" dirty="0"/>
              <a:t>To Die is to be with Jesus </a:t>
            </a:r>
          </a:p>
          <a:p>
            <a:pPr lvl="3"/>
            <a:r>
              <a:rPr lang="en-US" dirty="0"/>
              <a:t>Which is better for Paul</a:t>
            </a:r>
          </a:p>
          <a:p>
            <a:pPr lvl="2"/>
            <a:r>
              <a:rPr lang="en-US" dirty="0"/>
              <a:t>Rejoice </a:t>
            </a:r>
          </a:p>
          <a:p>
            <a:pPr lvl="3"/>
            <a:r>
              <a:rPr lang="en-US" dirty="0"/>
              <a:t>Paul might get to visit again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/>
              <a:t>Encouragement</a:t>
            </a:r>
            <a:r>
              <a:rPr lang="en-US" dirty="0"/>
              <a:t> in face of Trials</a:t>
            </a:r>
          </a:p>
        </p:txBody>
      </p:sp>
    </p:spTree>
    <p:extLst>
      <p:ext uri="{BB962C8B-B14F-4D97-AF65-F5344CB8AC3E}">
        <p14:creationId xmlns:p14="http://schemas.microsoft.com/office/powerpoint/2010/main" val="283054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Encouragement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Philippians Concern (Anxiety)</a:t>
            </a:r>
          </a:p>
          <a:p>
            <a:pPr lvl="2"/>
            <a:r>
              <a:rPr lang="en-US" dirty="0"/>
              <a:t>Paul is in Great Danger!</a:t>
            </a:r>
          </a:p>
          <a:p>
            <a:pPr lvl="3"/>
            <a:r>
              <a:rPr lang="en-US" dirty="0"/>
              <a:t>Imprisoned</a:t>
            </a:r>
          </a:p>
          <a:p>
            <a:pPr lvl="3"/>
            <a:r>
              <a:rPr lang="en-US" dirty="0"/>
              <a:t>Adversaries Taking Advantage</a:t>
            </a:r>
          </a:p>
          <a:p>
            <a:pPr lvl="3"/>
            <a:r>
              <a:rPr lang="en-US" dirty="0"/>
              <a:t>He Might Even Die </a:t>
            </a:r>
          </a:p>
          <a:p>
            <a:pPr lvl="2"/>
            <a:r>
              <a:rPr lang="en-US" dirty="0"/>
              <a:t>Is the Kingdom in Danger?</a:t>
            </a:r>
          </a:p>
          <a:p>
            <a:pPr lvl="3"/>
            <a:r>
              <a:rPr lang="en-US" dirty="0"/>
              <a:t>Apostles &amp; Disciples reaction to Jesus Death</a:t>
            </a:r>
          </a:p>
          <a:p>
            <a:pPr lvl="2"/>
            <a:r>
              <a:rPr lang="en-US" dirty="0"/>
              <a:t>Philippian Anxiety </a:t>
            </a:r>
          </a:p>
          <a:p>
            <a:pPr lvl="3"/>
            <a:r>
              <a:rPr lang="en-US" dirty="0"/>
              <a:t>An added burden to Paul?</a:t>
            </a:r>
          </a:p>
          <a:p>
            <a:pPr lvl="3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35346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Encouragement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Message</a:t>
            </a:r>
          </a:p>
          <a:p>
            <a:pPr lvl="1"/>
            <a:r>
              <a:rPr lang="en-US" dirty="0"/>
              <a:t>1:12, Do not be Discouraged</a:t>
            </a:r>
          </a:p>
          <a:p>
            <a:pPr lvl="2"/>
            <a:r>
              <a:rPr lang="en-US" dirty="0"/>
              <a:t>Rejoice with Paul</a:t>
            </a:r>
          </a:p>
          <a:p>
            <a:pPr lvl="3"/>
            <a:r>
              <a:rPr lang="en-US" dirty="0"/>
              <a:t>Be encouraged, not discouraged</a:t>
            </a:r>
          </a:p>
          <a:p>
            <a:pPr lvl="3"/>
            <a:r>
              <a:rPr lang="en-US" dirty="0"/>
              <a:t>Finding the Good in the Difficult</a:t>
            </a:r>
          </a:p>
          <a:p>
            <a:pPr lvl="2"/>
            <a:r>
              <a:rPr lang="en-US" dirty="0"/>
              <a:t>Paul Imprisoned </a:t>
            </a:r>
          </a:p>
          <a:p>
            <a:pPr lvl="3"/>
            <a:r>
              <a:rPr lang="en-US" dirty="0"/>
              <a:t>Gospel work is excelling!</a:t>
            </a:r>
          </a:p>
          <a:p>
            <a:pPr lvl="2"/>
            <a:r>
              <a:rPr lang="en-US" dirty="0"/>
              <a:t>Paul’s Adversaries </a:t>
            </a:r>
          </a:p>
          <a:p>
            <a:pPr lvl="3"/>
            <a:r>
              <a:rPr lang="en-US" dirty="0"/>
              <a:t>Jesus is being taught!</a:t>
            </a:r>
          </a:p>
          <a:p>
            <a:pPr lvl="2"/>
            <a:r>
              <a:rPr lang="en-US" dirty="0"/>
              <a:t>Paul Might Die </a:t>
            </a:r>
          </a:p>
          <a:p>
            <a:pPr lvl="3"/>
            <a:r>
              <a:rPr lang="en-US" dirty="0"/>
              <a:t>He gets to be with Jesus which is better!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0824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Encouragement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Paul’s Faith (Confidence KJV)</a:t>
            </a:r>
          </a:p>
          <a:p>
            <a:pPr lvl="2"/>
            <a:r>
              <a:rPr lang="en-US" dirty="0"/>
              <a:t>Phil 1:6, Being confident … he which hath begun a good work in you will perform it until the day of Jesus Christ:</a:t>
            </a:r>
          </a:p>
          <a:p>
            <a:pPr lvl="2"/>
            <a:r>
              <a:rPr lang="en-US" dirty="0"/>
              <a:t>Phil 1:14, And many of the brethren in the Lord, waxing confident by my bonds, are much more bold to speak the word without fear.</a:t>
            </a:r>
          </a:p>
          <a:p>
            <a:pPr lvl="2"/>
            <a:r>
              <a:rPr lang="en-US" dirty="0"/>
              <a:t>Phil 1:25, And having this confidence, I know that I shall abide and continue with you all for your furtherance and joy of faith;</a:t>
            </a:r>
          </a:p>
          <a:p>
            <a:pPr lvl="2"/>
            <a:r>
              <a:rPr lang="en-US" dirty="0"/>
              <a:t>Faith not Fear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8303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Encouragement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Keep on the Sunny Side</a:t>
            </a:r>
          </a:p>
          <a:p>
            <a:pPr lvl="2"/>
            <a:r>
              <a:rPr lang="en-US" dirty="0"/>
              <a:t>Focus on the Good</a:t>
            </a:r>
          </a:p>
          <a:p>
            <a:pPr lvl="3"/>
            <a:r>
              <a:rPr lang="en-US" dirty="0"/>
              <a:t>Vs. 26, That your rejoicing may be more abundant in Jesus Christ for me by my coming to you again.</a:t>
            </a:r>
          </a:p>
          <a:p>
            <a:pPr lvl="3"/>
            <a:r>
              <a:rPr lang="en-US" dirty="0"/>
              <a:t>4:4-7, Rejoice in the Lord</a:t>
            </a:r>
          </a:p>
          <a:p>
            <a:pPr lvl="2"/>
            <a:r>
              <a:rPr lang="en-US" dirty="0"/>
              <a:t>Anxiety – Joy Killer </a:t>
            </a:r>
          </a:p>
          <a:p>
            <a:pPr lvl="3"/>
            <a:r>
              <a:rPr lang="en-US" dirty="0"/>
              <a:t>What Might Happen</a:t>
            </a:r>
          </a:p>
          <a:p>
            <a:pPr lvl="3"/>
            <a:r>
              <a:rPr lang="en-US" dirty="0"/>
              <a:t>What We Cannot Change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99808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Encouragement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Keep on the Sunny Side</a:t>
            </a:r>
          </a:p>
          <a:p>
            <a:pPr lvl="2"/>
            <a:r>
              <a:rPr lang="en-US" dirty="0"/>
              <a:t>Enduring &amp; Joy</a:t>
            </a:r>
          </a:p>
          <a:p>
            <a:pPr lvl="3"/>
            <a:r>
              <a:rPr lang="en-US" dirty="0"/>
              <a:t>Times were Hard</a:t>
            </a:r>
          </a:p>
          <a:p>
            <a:pPr lvl="3"/>
            <a:r>
              <a:rPr lang="en-US" dirty="0"/>
              <a:t>Obstacles all Around</a:t>
            </a:r>
          </a:p>
          <a:p>
            <a:pPr lvl="4"/>
            <a:r>
              <a:rPr lang="en-US" dirty="0"/>
              <a:t>Always have been</a:t>
            </a:r>
          </a:p>
          <a:p>
            <a:pPr lvl="4"/>
            <a:r>
              <a:rPr lang="en-US" dirty="0"/>
              <a:t>Always will be</a:t>
            </a:r>
          </a:p>
          <a:p>
            <a:pPr lvl="3"/>
            <a:r>
              <a:rPr lang="en-US" dirty="0"/>
              <a:t>Jas 1:3-18, a blessing of God</a:t>
            </a:r>
          </a:p>
          <a:p>
            <a:pPr lvl="3"/>
            <a:r>
              <a:rPr lang="en-US" dirty="0"/>
              <a:t>Kingdom will Continue</a:t>
            </a:r>
          </a:p>
          <a:p>
            <a:pPr lvl="4"/>
            <a:r>
              <a:rPr lang="en-US" dirty="0"/>
              <a:t>With us or without us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79457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Encouragement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Love &amp;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5943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Keep on the Sunny Side</a:t>
            </a:r>
          </a:p>
          <a:p>
            <a:pPr lvl="2"/>
            <a:r>
              <a:rPr lang="en-US" dirty="0"/>
              <a:t>Carrying Burdens w/Joy</a:t>
            </a:r>
          </a:p>
          <a:p>
            <a:pPr lvl="3"/>
            <a:r>
              <a:rPr lang="en-US" dirty="0"/>
              <a:t>Phil 4:6-7, Share with God</a:t>
            </a:r>
          </a:p>
          <a:p>
            <a:pPr lvl="3"/>
            <a:r>
              <a:rPr lang="en-US" dirty="0"/>
              <a:t>Jas 5:13-20, Share with Brethren</a:t>
            </a:r>
          </a:p>
          <a:p>
            <a:pPr lvl="3"/>
            <a:r>
              <a:rPr lang="en-US" dirty="0"/>
              <a:t>Lifting Others Up</a:t>
            </a:r>
          </a:p>
          <a:p>
            <a:pPr lvl="2"/>
            <a:r>
              <a:rPr lang="en-US" dirty="0"/>
              <a:t>Living on the Edge of Life</a:t>
            </a:r>
          </a:p>
          <a:p>
            <a:pPr lvl="3"/>
            <a:r>
              <a:rPr lang="en-US" dirty="0"/>
              <a:t>Faith in God</a:t>
            </a:r>
          </a:p>
          <a:p>
            <a:pPr lvl="3"/>
            <a:r>
              <a:rPr lang="en-US" dirty="0"/>
              <a:t>Heaven is our Goal</a:t>
            </a:r>
          </a:p>
          <a:p>
            <a:pPr lvl="3"/>
            <a:r>
              <a:rPr lang="en-US" dirty="0"/>
              <a:t>Ps 11:7, the righteous LORD loveth righteousness; his countenance doth behold the upright.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31924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648</TotalTime>
  <Words>598</Words>
  <Application>Microsoft Office PowerPoint</Application>
  <PresentationFormat>On-screen Show (4:3)</PresentationFormat>
  <Paragraphs>111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Wingdings</vt:lpstr>
      <vt:lpstr>Gallery</vt:lpstr>
      <vt:lpstr>Encouragement  Love &amp; Joy</vt:lpstr>
      <vt:lpstr>Encouragement   Love &amp; Joy</vt:lpstr>
      <vt:lpstr>Encouragement   Love &amp; Joy</vt:lpstr>
      <vt:lpstr>Encouragement   Love &amp; Joy</vt:lpstr>
      <vt:lpstr>Encouragement   Love &amp; Joy</vt:lpstr>
      <vt:lpstr>Encouragement   Love &amp; Joy</vt:lpstr>
      <vt:lpstr>Encouragement   Love &amp; Joy</vt:lpstr>
      <vt:lpstr>Encouragement   Love &amp; Joy</vt:lpstr>
      <vt:lpstr>Encouragement   Love &amp; Joy</vt:lpstr>
      <vt:lpstr>Encouragement   Love &amp; Joy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</dc:title>
  <dc:creator>Ross U Ward</dc:creator>
  <cp:lastModifiedBy>Ross Ward</cp:lastModifiedBy>
  <cp:revision>296</cp:revision>
  <dcterms:created xsi:type="dcterms:W3CDTF">2012-02-17T02:53:15Z</dcterms:created>
  <dcterms:modified xsi:type="dcterms:W3CDTF">2021-05-30T12:47:52Z</dcterms:modified>
</cp:coreProperties>
</file>