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2"/>
  </p:notesMasterIdLst>
  <p:sldIdLst>
    <p:sldId id="256" r:id="rId2"/>
    <p:sldId id="278" r:id="rId3"/>
    <p:sldId id="270" r:id="rId4"/>
    <p:sldId id="271" r:id="rId5"/>
    <p:sldId id="281" r:id="rId6"/>
    <p:sldId id="277" r:id="rId7"/>
    <p:sldId id="282" r:id="rId8"/>
    <p:sldId id="275" r:id="rId9"/>
    <p:sldId id="280" r:id="rId10"/>
    <p:sldId id="279" r:id="rId11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5634" autoAdjust="0"/>
  </p:normalViewPr>
  <p:slideViewPr>
    <p:cSldViewPr>
      <p:cViewPr varScale="1">
        <p:scale>
          <a:sx n="78" d="100"/>
          <a:sy n="78" d="100"/>
        </p:scale>
        <p:origin x="6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is bound in Rome 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cannot preach freely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cannot go to see Christians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cannot be effective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is suffering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09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preach Christ even of envy and strife; of contention, not sincerely, supposing to add affliction to my bonds</a:t>
            </a:r>
            <a:endParaRPr lang="en-US" b="0" i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93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40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Philippians know of all these trials and dangers; they are anxious </a:t>
            </a:r>
          </a:p>
          <a:p>
            <a:r>
              <a:rPr lang="en-US" dirty="0"/>
              <a:t>Paul is proving encouragement to brethren who are greatly concerned over his well being and the Gospel.</a:t>
            </a:r>
          </a:p>
          <a:p>
            <a:r>
              <a:rPr lang="en-US" dirty="0"/>
              <a:t>Don’t loose heart, flee from danger, or give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54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Philippian anxiety an added burden to Paul?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0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Philippian anxiety an added burden to Paul?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82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83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04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2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Autofit/>
          </a:bodyPr>
          <a:lstStyle>
            <a:lvl1pPr marL="1090613" indent="-1090613" algn="l">
              <a:buNone/>
              <a:defRPr sz="24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4CF1A9F4-B81B-4B21-BC6E-25D7455E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520"/>
            <a:ext cx="9143999" cy="2014874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" y="1417638"/>
            <a:ext cx="7848600" cy="4525962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7639"/>
            <a:ext cx="7848600" cy="4648198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 wrap="square" anchor="ctr">
            <a:normAutofit/>
          </a:bodyPr>
          <a:lstStyle>
            <a:lvl1pPr algn="ctr">
              <a:defRPr sz="3200" b="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SzPct val="85000"/>
              <a:buFont typeface="Wingdings" panose="05000000000000000000" pitchFamily="2" charset="2"/>
              <a:buNone/>
              <a:defRPr sz="3200" b="1" u="sng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-457200">
              <a:buSzPct val="85000"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14400" indent="-457200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57300" indent="-342900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6200" y="2438400"/>
            <a:ext cx="3103024" cy="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3179224" y="0"/>
            <a:ext cx="21176" cy="60960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84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9D0D-F4A6-4E82-847A-4ADB78DBE494}" type="datetimeFigureOut">
              <a:rPr lang="en-US" smtClean="0"/>
              <a:t>5/30/2021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9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095B41-7312-4603-9F0F-93387C35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42C936-444C-4F0D-9737-291EAFE1E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E61ADC-70F0-479C-90A0-4B09F3928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02298"/>
            <a:ext cx="8534400" cy="2541431"/>
          </a:xfrm>
        </p:spPr>
        <p:txBody>
          <a:bodyPr>
            <a:normAutofit/>
          </a:bodyPr>
          <a:lstStyle/>
          <a:p>
            <a:r>
              <a:rPr lang="en-US" dirty="0" err="1"/>
              <a:t>Ánimo</a:t>
            </a:r>
            <a:br>
              <a:rPr lang="en-US" dirty="0"/>
            </a:br>
            <a:r>
              <a:rPr lang="en-US" dirty="0"/>
              <a:t> Amor &amp; </a:t>
            </a:r>
            <a:r>
              <a:rPr lang="en-US" dirty="0" err="1"/>
              <a:t>Alegría</a:t>
            </a:r>
            <a:r>
              <a:rPr lang="en-US" dirty="0"/>
              <a:t>
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AF9EFD9-8189-4CAE-8093-50C56F331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3335" y="3531204"/>
            <a:ext cx="6477804" cy="977621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fil 1:12-26 – </a:t>
            </a:r>
            <a:r>
              <a:rPr lang="en-US" dirty="0" err="1"/>
              <a:t>Ánimo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/>
              <a:t>Durante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pruebas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1C4D9F-F4AF-4ED2-9310-56EB2E19C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3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19FDB25-3050-4009-9806-3000DDD1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63EF0F-7BC0-4CFB-AB98-20A8DD91D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95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>
            <a:normAutofit/>
          </a:bodyPr>
          <a:lstStyle/>
          <a:p>
            <a:r>
              <a:rPr lang="en-US" dirty="0" err="1"/>
              <a:t>Dificultad</a:t>
            </a:r>
            <a:r>
              <a:rPr lang="en-US" dirty="0"/>
              <a:t> # 1:</a:t>
            </a:r>
          </a:p>
          <a:p>
            <a:pPr lvl="1"/>
            <a:r>
              <a:rPr lang="en-US" dirty="0"/>
              <a:t>1:13-14, Pablo </a:t>
            </a:r>
            <a:r>
              <a:rPr lang="en-US" dirty="0" err="1"/>
              <a:t>Encarcelado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¡Pero el Evangelio está Transmisión!</a:t>
            </a:r>
          </a:p>
          <a:p>
            <a:pPr lvl="3"/>
            <a:r>
              <a:rPr lang="es-ES" dirty="0"/>
              <a:t>El Evangelio se enseña por todo el Palacio
Permitió a los cristianos ser súper valientes </a:t>
            </a:r>
            <a:endParaRPr lang="en-US" dirty="0"/>
          </a:p>
          <a:p>
            <a:pPr lvl="3"/>
            <a:r>
              <a:rPr lang="es-ES" dirty="0" err="1"/>
              <a:t>Epistles</a:t>
            </a:r>
            <a:r>
              <a:rPr lang="es-ES" dirty="0"/>
              <a:t> están escritos a Iglesias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>
            <a:normAutofit/>
          </a:bodyPr>
          <a:lstStyle/>
          <a:p>
            <a:r>
              <a:rPr lang="en-US" dirty="0" err="1"/>
              <a:t>Ánimo</a:t>
            </a:r>
            <a:r>
              <a:rPr lang="en-US" dirty="0"/>
              <a:t> Durante Las </a:t>
            </a:r>
            <a:r>
              <a:rPr lang="en-US" dirty="0" err="1"/>
              <a:t>Pruebas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56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>
            <a:normAutofit/>
          </a:bodyPr>
          <a:lstStyle/>
          <a:p>
            <a:r>
              <a:rPr lang="en-US" dirty="0" err="1"/>
              <a:t>Dificultad</a:t>
            </a:r>
            <a:r>
              <a:rPr lang="en-US" dirty="0"/>
              <a:t> #2:</a:t>
            </a:r>
          </a:p>
          <a:p>
            <a:pPr lvl="1"/>
            <a:r>
              <a:rPr lang="en-US" dirty="0"/>
              <a:t>1:15-18, </a:t>
            </a:r>
            <a:r>
              <a:rPr lang="en-US" dirty="0" err="1"/>
              <a:t>Adversarios</a:t>
            </a:r>
            <a:r>
              <a:rPr lang="en-US" dirty="0"/>
              <a:t> de Pablo</a:t>
            </a:r>
          </a:p>
          <a:p>
            <a:pPr lvl="2"/>
            <a:r>
              <a:rPr lang="es-ES" dirty="0"/>
              <a:t>¡Pero el Evangelio está Transmisión!</a:t>
            </a:r>
          </a:p>
          <a:p>
            <a:pPr lvl="3"/>
            <a:r>
              <a:rPr lang="en-US" dirty="0" err="1"/>
              <a:t>Confirmando</a:t>
            </a:r>
            <a:r>
              <a:rPr lang="en-US" dirty="0"/>
              <a:t> a Jesús</a:t>
            </a:r>
          </a:p>
          <a:p>
            <a:pPr lvl="4"/>
            <a:r>
              <a:rPr lang="en-US" dirty="0"/>
              <a:t>Milagros</a:t>
            </a:r>
          </a:p>
          <a:p>
            <a:pPr lvl="4"/>
            <a:r>
              <a:rPr lang="en-US" dirty="0" err="1"/>
              <a:t>Resucitado</a:t>
            </a:r>
            <a:endParaRPr lang="en-US" dirty="0"/>
          </a:p>
          <a:p>
            <a:pPr lvl="4"/>
            <a:r>
              <a:rPr lang="en-US" dirty="0" err="1"/>
              <a:t>Hijo</a:t>
            </a:r>
            <a:r>
              <a:rPr lang="en-US" dirty="0"/>
              <a:t> de Dios</a:t>
            </a:r>
          </a:p>
          <a:p>
            <a:pPr lvl="3"/>
            <a:r>
              <a:rPr lang="en-US" dirty="0"/>
              <a:t>Pablo Se </a:t>
            </a:r>
            <a:r>
              <a:rPr lang="en-US" dirty="0" err="1"/>
              <a:t>Alegra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Durante Las </a:t>
            </a:r>
            <a:r>
              <a:rPr lang="en-US" dirty="0" err="1"/>
              <a:t>Pruebas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356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/>
          <a:lstStyle/>
          <a:p>
            <a:r>
              <a:rPr lang="en-US" dirty="0" err="1"/>
              <a:t>Dificultad</a:t>
            </a:r>
            <a:r>
              <a:rPr lang="en-US" dirty="0"/>
              <a:t> #3:</a:t>
            </a:r>
          </a:p>
          <a:p>
            <a:pPr lvl="1"/>
            <a:r>
              <a:rPr lang="en-US" dirty="0"/>
              <a:t>1:19-26, Pablo </a:t>
            </a:r>
            <a:r>
              <a:rPr lang="en-US" dirty="0" err="1"/>
              <a:t>Podría</a:t>
            </a:r>
            <a:r>
              <a:rPr lang="en-US" dirty="0"/>
              <a:t> </a:t>
            </a:r>
            <a:r>
              <a:rPr lang="en-US" dirty="0" err="1"/>
              <a:t>Morir</a:t>
            </a:r>
            <a:endParaRPr lang="en-US" dirty="0"/>
          </a:p>
          <a:p>
            <a:pPr lvl="2"/>
            <a:r>
              <a:rPr lang="es-ES" dirty="0"/>
              <a:t>Vivir es en beneficio del Reino</a:t>
            </a:r>
            <a:r>
              <a:rPr lang="en-US" dirty="0"/>
              <a:t>/</a:t>
            </a:r>
            <a:r>
              <a:rPr lang="en-US" dirty="0" err="1"/>
              <a:t>Iglesia</a:t>
            </a:r>
            <a:endParaRPr lang="en-US" dirty="0"/>
          </a:p>
          <a:p>
            <a:pPr lvl="2"/>
            <a:r>
              <a:rPr lang="es-ES" dirty="0"/>
              <a:t>Morir es estar con Jesús</a:t>
            </a:r>
          </a:p>
          <a:p>
            <a:pPr lvl="3"/>
            <a:r>
              <a:rPr lang="es-ES" dirty="0"/>
              <a:t>Lo Cual es Mejor para Pablo</a:t>
            </a:r>
          </a:p>
          <a:p>
            <a:pPr lvl="2"/>
            <a:r>
              <a:rPr lang="en-US" dirty="0" err="1"/>
              <a:t>Alegrarse</a:t>
            </a:r>
            <a:r>
              <a:rPr lang="en-US" dirty="0"/>
              <a:t> </a:t>
            </a:r>
          </a:p>
          <a:p>
            <a:pPr lvl="3"/>
            <a:r>
              <a:rPr lang="es-ES" dirty="0"/>
              <a:t>Pablo podría volver a visitarlo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Durante Las </a:t>
            </a:r>
            <a:r>
              <a:rPr lang="en-US" dirty="0" err="1"/>
              <a:t>Pruebas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542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Preocupación</a:t>
            </a:r>
            <a:r>
              <a:rPr lang="en-US" dirty="0"/>
              <a:t> de los </a:t>
            </a:r>
            <a:r>
              <a:rPr lang="en-US" dirty="0" err="1"/>
              <a:t>Filipenses</a:t>
            </a:r>
            <a:r>
              <a:rPr lang="en-US" dirty="0"/>
              <a:t> (</a:t>
            </a:r>
            <a:r>
              <a:rPr lang="en-US" dirty="0" err="1"/>
              <a:t>Ansiedad</a:t>
            </a:r>
            <a:r>
              <a:rPr lang="en-US" dirty="0"/>
              <a:t>)</a:t>
            </a:r>
          </a:p>
          <a:p>
            <a:pPr lvl="2"/>
            <a:r>
              <a:rPr lang="es-ES" dirty="0"/>
              <a:t>¡Paul está en gran peligro!</a:t>
            </a:r>
          </a:p>
          <a:p>
            <a:pPr lvl="3"/>
            <a:r>
              <a:rPr lang="en-US" dirty="0" err="1"/>
              <a:t>Encarcelado</a:t>
            </a:r>
            <a:endParaRPr lang="en-US" dirty="0"/>
          </a:p>
          <a:p>
            <a:pPr lvl="3"/>
            <a:r>
              <a:rPr lang="en-US" dirty="0" err="1"/>
              <a:t>Adversarios</a:t>
            </a:r>
            <a:r>
              <a:rPr lang="en-US" dirty="0"/>
              <a:t> que se </a:t>
            </a:r>
            <a:r>
              <a:rPr lang="en-US" dirty="0" err="1"/>
              <a:t>aprovechan</a:t>
            </a:r>
            <a:r>
              <a:rPr lang="en-US" dirty="0"/>
              <a:t>
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podría</a:t>
            </a:r>
            <a:r>
              <a:rPr lang="en-US" dirty="0"/>
              <a:t> </a:t>
            </a:r>
            <a:r>
              <a:rPr lang="en-US" dirty="0" err="1"/>
              <a:t>morir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¿Está el Reino en peligro?</a:t>
            </a:r>
          </a:p>
          <a:p>
            <a:pPr lvl="3"/>
            <a:r>
              <a:rPr lang="es-ES" dirty="0"/>
              <a:t>Apóstoles &amp; Reacción de los discípulos a la muerte de Jesús</a:t>
            </a:r>
          </a:p>
          <a:p>
            <a:pPr lvl="2"/>
            <a:r>
              <a:rPr lang="en-US" dirty="0" err="1"/>
              <a:t>Ansiedad</a:t>
            </a:r>
            <a:r>
              <a:rPr lang="en-US" dirty="0"/>
              <a:t> </a:t>
            </a:r>
            <a:r>
              <a:rPr lang="en-US" dirty="0" err="1"/>
              <a:t>filipense</a:t>
            </a:r>
            <a:endParaRPr lang="en-US" dirty="0"/>
          </a:p>
          <a:p>
            <a:pPr lvl="3"/>
            <a:r>
              <a:rPr lang="es-ES" dirty="0"/>
              <a:t>¿Una carga añadida para Pablo?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463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Mensaje</a:t>
            </a:r>
            <a:endParaRPr lang="en-US" dirty="0"/>
          </a:p>
          <a:p>
            <a:pPr lvl="1"/>
            <a:r>
              <a:rPr lang="en-US" dirty="0"/>
              <a:t>1:12, No se </a:t>
            </a:r>
            <a:r>
              <a:rPr lang="en-US" dirty="0" err="1"/>
              <a:t>Desanime</a:t>
            </a:r>
            <a:endParaRPr lang="en-US" dirty="0"/>
          </a:p>
          <a:p>
            <a:pPr lvl="2"/>
            <a:r>
              <a:rPr lang="en-US" dirty="0" err="1"/>
              <a:t>Regocijaos</a:t>
            </a:r>
            <a:r>
              <a:rPr lang="en-US" dirty="0"/>
              <a:t> con Pablo</a:t>
            </a:r>
          </a:p>
          <a:p>
            <a:pPr lvl="3"/>
            <a:r>
              <a:rPr lang="en-US" dirty="0"/>
              <a:t>Ser </a:t>
            </a:r>
            <a:r>
              <a:rPr lang="en-US" dirty="0" err="1"/>
              <a:t>alentado</a:t>
            </a:r>
            <a:r>
              <a:rPr lang="en-US" dirty="0"/>
              <a:t>, no </a:t>
            </a:r>
            <a:r>
              <a:rPr lang="en-US" dirty="0" err="1"/>
              <a:t>desalentado</a:t>
            </a:r>
            <a:r>
              <a:rPr lang="en-US" dirty="0"/>
              <a:t>
</a:t>
            </a:r>
            <a:r>
              <a:rPr lang="es-ES" dirty="0"/>
              <a:t>Encontrar lo bueno en lo difícil</a:t>
            </a:r>
            <a:endParaRPr lang="en-US" dirty="0"/>
          </a:p>
          <a:p>
            <a:pPr lvl="2"/>
            <a:r>
              <a:rPr lang="en-US" dirty="0"/>
              <a:t>Pablo </a:t>
            </a:r>
            <a:r>
              <a:rPr lang="en-US" dirty="0" err="1"/>
              <a:t>Encarcelado</a:t>
            </a:r>
            <a:endParaRPr lang="en-US" dirty="0"/>
          </a:p>
          <a:p>
            <a:pPr lvl="3"/>
            <a:r>
              <a:rPr lang="es-ES" dirty="0"/>
              <a:t>¡La obra evangélica está sobresaliendo!</a:t>
            </a:r>
          </a:p>
          <a:p>
            <a:pPr lvl="2"/>
            <a:r>
              <a:rPr lang="en-US" dirty="0" err="1"/>
              <a:t>Adversarios</a:t>
            </a:r>
            <a:r>
              <a:rPr lang="en-US" dirty="0"/>
              <a:t> de Pablo</a:t>
            </a:r>
          </a:p>
          <a:p>
            <a:pPr lvl="3"/>
            <a:r>
              <a:rPr lang="es-ES" dirty="0"/>
              <a:t>¡A Jesús se le está enseñando!</a:t>
            </a:r>
          </a:p>
          <a:p>
            <a:pPr lvl="2"/>
            <a:r>
              <a:rPr lang="en-US" dirty="0"/>
              <a:t>Pablo </a:t>
            </a:r>
            <a:r>
              <a:rPr lang="en-US" dirty="0" err="1"/>
              <a:t>podría</a:t>
            </a:r>
            <a:r>
              <a:rPr lang="en-US" dirty="0"/>
              <a:t> </a:t>
            </a:r>
            <a:r>
              <a:rPr lang="en-US" dirty="0" err="1"/>
              <a:t>morir</a:t>
            </a:r>
            <a:endParaRPr lang="en-US" dirty="0"/>
          </a:p>
          <a:p>
            <a:pPr lvl="3"/>
            <a:r>
              <a:rPr lang="es-ES" dirty="0"/>
              <a:t>¡Él llega a estar con Jesús, que es mejor!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24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La Fe de Pablo</a:t>
            </a:r>
          </a:p>
          <a:p>
            <a:pPr lvl="2"/>
            <a:r>
              <a:rPr lang="en-US" dirty="0"/>
              <a:t>Fil 1:6, </a:t>
            </a:r>
            <a:r>
              <a:rPr lang="es-ES" dirty="0"/>
              <a:t>estando confiado de esto, que el que comenzó en vosotros la buena obra, la perfeccionará hasta el día de Jesucristo.  </a:t>
            </a:r>
          </a:p>
          <a:p>
            <a:pPr lvl="2"/>
            <a:r>
              <a:rPr lang="en-US" dirty="0"/>
              <a:t>Fil 1:14, </a:t>
            </a:r>
            <a:r>
              <a:rPr lang="es-ES" dirty="0"/>
              <a:t>Y muchos de los hermanos en el Señor, tomando ánimo con mis prisiones, se atreven mucho más a hablar la palabra sin temor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Fil 1:25, </a:t>
            </a:r>
            <a:r>
              <a:rPr lang="es-ES" dirty="0"/>
              <a:t>Y confiado en esto, sé que quedaré y permaneceré con todos vosotros, para vuestro provecho y gozo de la fe,  </a:t>
            </a:r>
          </a:p>
          <a:p>
            <a:pPr lvl="2"/>
            <a:r>
              <a:rPr lang="es-ES" dirty="0"/>
              <a:t>La Fe no el Miedo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38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Manténgase en el Lado Soleado</a:t>
            </a:r>
          </a:p>
          <a:p>
            <a:pPr lvl="2"/>
            <a:r>
              <a:rPr lang="en-US" dirty="0" err="1"/>
              <a:t>Concéntrate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Bien</a:t>
            </a:r>
          </a:p>
          <a:p>
            <a:pPr lvl="3"/>
            <a:r>
              <a:rPr lang="en-US" dirty="0"/>
              <a:t>Fil 1:26, </a:t>
            </a:r>
            <a:r>
              <a:rPr lang="es-ES" dirty="0"/>
              <a:t>para que abunde vuestro regocijo por mí en Jesucristo por mi presencia otra vez entre vosotros.</a:t>
            </a:r>
            <a:endParaRPr lang="en-US" dirty="0"/>
          </a:p>
          <a:p>
            <a:pPr lvl="3"/>
            <a:r>
              <a:rPr lang="en-US" dirty="0"/>
              <a:t>Fil 4:4-7, </a:t>
            </a:r>
            <a:r>
              <a:rPr lang="es-ES" dirty="0"/>
              <a:t>Regocijaos en el Señor siempre: Otra vez digo: Regocijaos. </a:t>
            </a:r>
            <a:endParaRPr lang="en-US" dirty="0"/>
          </a:p>
          <a:p>
            <a:pPr lvl="2"/>
            <a:r>
              <a:rPr lang="en-US" dirty="0" err="1"/>
              <a:t>Ansiedad</a:t>
            </a:r>
            <a:r>
              <a:rPr lang="en-US" dirty="0"/>
              <a:t> – </a:t>
            </a:r>
            <a:r>
              <a:rPr lang="en-US" dirty="0" err="1"/>
              <a:t>Asesino</a:t>
            </a:r>
            <a:r>
              <a:rPr lang="en-US" dirty="0"/>
              <a:t> de </a:t>
            </a:r>
            <a:r>
              <a:rPr lang="en-US" dirty="0" err="1"/>
              <a:t>Alegría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Lo que </a:t>
            </a:r>
            <a:r>
              <a:rPr lang="en-US" dirty="0" err="1"/>
              <a:t>podría</a:t>
            </a:r>
            <a:r>
              <a:rPr lang="en-US" dirty="0"/>
              <a:t> </a:t>
            </a:r>
            <a:r>
              <a:rPr lang="en-US" dirty="0" err="1"/>
              <a:t>suceder</a:t>
            </a:r>
            <a:r>
              <a:rPr lang="en-US" dirty="0"/>
              <a:t>
</a:t>
            </a:r>
            <a:r>
              <a:rPr lang="es-ES" dirty="0"/>
              <a:t>Lo que no podemos cambiar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083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>
            <a:normAutofit/>
          </a:bodyPr>
          <a:lstStyle/>
          <a:p>
            <a:r>
              <a:rPr lang="es-ES" dirty="0"/>
              <a:t>Manténgase en el Lado Soleado</a:t>
            </a:r>
            <a:endParaRPr lang="en-US" dirty="0"/>
          </a:p>
          <a:p>
            <a:pPr lvl="2"/>
            <a:r>
              <a:rPr lang="en-US" dirty="0" err="1"/>
              <a:t>Duradero</a:t>
            </a:r>
            <a:r>
              <a:rPr lang="en-US" dirty="0"/>
              <a:t> &amp; </a:t>
            </a:r>
            <a:r>
              <a:rPr lang="en-US" dirty="0" err="1"/>
              <a:t>Alegría</a:t>
            </a:r>
            <a:endParaRPr lang="en-US" dirty="0"/>
          </a:p>
          <a:p>
            <a:pPr lvl="3"/>
            <a:r>
              <a:rPr lang="en-US" dirty="0"/>
              <a:t>Los </a:t>
            </a:r>
            <a:r>
              <a:rPr lang="en-US" dirty="0" err="1"/>
              <a:t>tiempos</a:t>
            </a:r>
            <a:r>
              <a:rPr lang="en-US" dirty="0"/>
              <a:t> </a:t>
            </a:r>
            <a:r>
              <a:rPr lang="en-US" dirty="0" err="1"/>
              <a:t>eran</a:t>
            </a:r>
            <a:r>
              <a:rPr lang="en-US" dirty="0"/>
              <a:t> </a:t>
            </a:r>
            <a:r>
              <a:rPr lang="en-US" dirty="0" err="1"/>
              <a:t>difíciles</a:t>
            </a:r>
            <a:r>
              <a:rPr lang="en-US" dirty="0"/>
              <a:t>
</a:t>
            </a:r>
            <a:r>
              <a:rPr lang="en-US" dirty="0" err="1"/>
              <a:t>Obstáculos</a:t>
            </a:r>
            <a:r>
              <a:rPr lang="en-US" dirty="0"/>
              <a:t> por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lados</a:t>
            </a:r>
            <a:endParaRPr lang="en-US" dirty="0"/>
          </a:p>
          <a:p>
            <a:pPr lvl="4"/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
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será</a:t>
            </a:r>
            <a:endParaRPr lang="en-US" dirty="0"/>
          </a:p>
          <a:p>
            <a:pPr lvl="3"/>
            <a:r>
              <a:rPr lang="en-US" dirty="0"/>
              <a:t>Stg 1:3-18, una </a:t>
            </a:r>
            <a:r>
              <a:rPr lang="en-US" dirty="0" err="1"/>
              <a:t>bendición</a:t>
            </a:r>
            <a:r>
              <a:rPr lang="en-US" dirty="0"/>
              <a:t> de Dios</a:t>
            </a:r>
          </a:p>
          <a:p>
            <a:pPr lvl="3"/>
            <a:r>
              <a:rPr lang="en-US" dirty="0" err="1"/>
              <a:t>Reino</a:t>
            </a:r>
            <a:r>
              <a:rPr lang="en-US" dirty="0"/>
              <a:t> </a:t>
            </a:r>
            <a:r>
              <a:rPr lang="en-US" dirty="0" err="1"/>
              <a:t>continuará</a:t>
            </a:r>
            <a:endParaRPr lang="en-US" dirty="0"/>
          </a:p>
          <a:p>
            <a:pPr lvl="4"/>
            <a:r>
              <a:rPr lang="en-US" dirty="0"/>
              <a:t>With us or without us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578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8A25A4-AFCD-469A-95F9-60D31A5C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3030992" cy="2247117"/>
          </a:xfrm>
        </p:spPr>
        <p:txBody>
          <a:bodyPr/>
          <a:lstStyle/>
          <a:p>
            <a:r>
              <a:rPr lang="en-US" dirty="0" err="1"/>
              <a:t>Ánimo</a:t>
            </a:r>
            <a:r>
              <a:rPr lang="en-US" dirty="0"/>
              <a:t> Amor &amp; </a:t>
            </a:r>
            <a:r>
              <a:rPr lang="en-US" dirty="0" err="1"/>
              <a:t>Alegría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B7A66-B4F9-4CC9-B911-701C1ECCC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432" y="76200"/>
            <a:ext cx="5795368" cy="6096000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Manténgase en el Lado Soleado</a:t>
            </a:r>
          </a:p>
          <a:p>
            <a:pPr lvl="2"/>
            <a:r>
              <a:rPr lang="en-US" dirty="0" err="1"/>
              <a:t>Cargando</a:t>
            </a:r>
            <a:r>
              <a:rPr lang="en-US" dirty="0"/>
              <a:t> Cargas con </a:t>
            </a:r>
            <a:r>
              <a:rPr lang="en-US" dirty="0" err="1"/>
              <a:t>Alegría</a:t>
            </a:r>
            <a:endParaRPr lang="en-US" dirty="0"/>
          </a:p>
          <a:p>
            <a:pPr lvl="3"/>
            <a:r>
              <a:rPr lang="en-US" dirty="0"/>
              <a:t>Fil 4:6-7, </a:t>
            </a:r>
            <a:r>
              <a:rPr lang="en-US" dirty="0" err="1"/>
              <a:t>Compartir</a:t>
            </a:r>
            <a:r>
              <a:rPr lang="en-US" dirty="0"/>
              <a:t> con Dios</a:t>
            </a:r>
          </a:p>
          <a:p>
            <a:pPr lvl="3"/>
            <a:r>
              <a:rPr lang="en-US" dirty="0"/>
              <a:t>Stg 5:13-20, </a:t>
            </a:r>
            <a:r>
              <a:rPr lang="en-US" dirty="0" err="1"/>
              <a:t>Compartir</a:t>
            </a:r>
            <a:r>
              <a:rPr lang="en-US" dirty="0"/>
              <a:t> con </a:t>
            </a:r>
            <a:r>
              <a:rPr lang="en-US" dirty="0" err="1"/>
              <a:t>hermanos</a:t>
            </a:r>
            <a:endParaRPr lang="en-US" dirty="0"/>
          </a:p>
          <a:p>
            <a:pPr lvl="3"/>
            <a:r>
              <a:rPr lang="en-US" dirty="0" err="1"/>
              <a:t>Levantar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  <a:p>
            <a:pPr lvl="2"/>
            <a:r>
              <a:rPr lang="es-ES" dirty="0"/>
              <a:t>Vivir al borde de la vida</a:t>
            </a:r>
          </a:p>
          <a:p>
            <a:pPr lvl="3"/>
            <a:r>
              <a:rPr lang="es-ES" dirty="0"/>
              <a:t>Fe en Dios</a:t>
            </a:r>
            <a:endParaRPr lang="en-US" dirty="0"/>
          </a:p>
          <a:p>
            <a:pPr lvl="3"/>
            <a:r>
              <a:rPr lang="es-ES" dirty="0"/>
              <a:t>El cielo es nuestro objetivo
</a:t>
            </a:r>
            <a:r>
              <a:rPr lang="en-US" dirty="0"/>
              <a:t>Sal 11:7, </a:t>
            </a:r>
            <a:r>
              <a:rPr lang="es-ES" dirty="0"/>
              <a:t>Porque el justo Jehová ama la justicia; el hombre recto mirará su rostro. 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76246-B039-4190-AF0F-31F857F8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590800"/>
            <a:ext cx="3030992" cy="2862873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24976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656</TotalTime>
  <Words>623</Words>
  <Application>Microsoft Office PowerPoint</Application>
  <PresentationFormat>On-screen Show (4:3)</PresentationFormat>
  <Paragraphs>104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Wingdings</vt:lpstr>
      <vt:lpstr>Gallery</vt:lpstr>
      <vt:lpstr>Ánimo  Amor &amp; Alegría
</vt:lpstr>
      <vt:lpstr>Ánimo Amor &amp; Alegría</vt:lpstr>
      <vt:lpstr>Ánimo Amor &amp; Alegría</vt:lpstr>
      <vt:lpstr>Ánimo Amor &amp; Alegría</vt:lpstr>
      <vt:lpstr>Ánimo Amor &amp; Alegría</vt:lpstr>
      <vt:lpstr>Ánimo Amor &amp; Alegría</vt:lpstr>
      <vt:lpstr>Ánimo Amor &amp; Alegría</vt:lpstr>
      <vt:lpstr>Ánimo Amor &amp; Alegría</vt:lpstr>
      <vt:lpstr>Ánimo Amor &amp; Alegría</vt:lpstr>
      <vt:lpstr>Ánimo Amor &amp; Alegría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</dc:title>
  <dc:creator>Ross U Ward</dc:creator>
  <cp:lastModifiedBy>Ross Ward</cp:lastModifiedBy>
  <cp:revision>312</cp:revision>
  <cp:lastPrinted>2021-05-30T12:41:23Z</cp:lastPrinted>
  <dcterms:created xsi:type="dcterms:W3CDTF">2012-02-17T02:53:15Z</dcterms:created>
  <dcterms:modified xsi:type="dcterms:W3CDTF">2021-05-30T12:43:44Z</dcterms:modified>
</cp:coreProperties>
</file>