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5"/>
  </p:notesMasterIdLst>
  <p:handoutMasterIdLst>
    <p:handoutMasterId r:id="rId16"/>
  </p:handoutMasterIdLst>
  <p:sldIdLst>
    <p:sldId id="288" r:id="rId2"/>
    <p:sldId id="294" r:id="rId3"/>
    <p:sldId id="295" r:id="rId4"/>
    <p:sldId id="304" r:id="rId5"/>
    <p:sldId id="296" r:id="rId6"/>
    <p:sldId id="297" r:id="rId7"/>
    <p:sldId id="298" r:id="rId8"/>
    <p:sldId id="300" r:id="rId9"/>
    <p:sldId id="299" r:id="rId10"/>
    <p:sldId id="302" r:id="rId11"/>
    <p:sldId id="306" r:id="rId12"/>
    <p:sldId id="307" r:id="rId13"/>
    <p:sldId id="303" r:id="rId1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1" autoAdjust="0"/>
    <p:restoredTop sz="86400" autoAdjust="0"/>
  </p:normalViewPr>
  <p:slideViewPr>
    <p:cSldViewPr>
      <p:cViewPr varScale="1">
        <p:scale>
          <a:sx n="78" d="100"/>
          <a:sy n="78" d="100"/>
        </p:scale>
        <p:origin x="68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5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 parable in action, not speech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Prophecy fulfilled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Zech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9:10, And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 will cut off the chariot from Ephraim, and the horse from Jerusalem, and the battle bow shall be cut off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: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he shall speak peace unto the heathen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: and his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dominion shall be from sea even to sea, and from the river even to the ends of the earth. 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48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Prophecy fulfilled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Zech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9:10, And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 will cut off the chariot from Ephraim, and the horse from Jerusalem, and the battle bow shall be cut off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: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he shall speak peace unto the heathen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: and his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dominion shall be from sea even to sea, and from the river even to the ends of the earth. 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05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accepts those the religious had rejected; said these were sinners</a:t>
            </a:r>
          </a:p>
          <a:p>
            <a:r>
              <a:rPr lang="en-US" dirty="0"/>
              <a:t>Jesus</a:t>
            </a:r>
            <a:r>
              <a:rPr lang="en-US" baseline="0" dirty="0"/>
              <a:t>’ Disciples could not get their mind around the concept that Jesus was not here to establish a physical kingdom or a kingdom that looks anything like what they think of a kingdom.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39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accepts those the religious had rejected; said these were sinners</a:t>
            </a:r>
          </a:p>
          <a:p>
            <a:r>
              <a:rPr lang="en-US" dirty="0"/>
              <a:t>Jesus</a:t>
            </a:r>
            <a:r>
              <a:rPr lang="en-US" baseline="0" dirty="0"/>
              <a:t>’ Disciples could not get their mind around the concept that Jesus was not here to establish a physical kingdom or a kingdom that looks anything like what they think of a kingdom.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95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545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6" y="2362199"/>
            <a:ext cx="8830058" cy="4684015"/>
          </a:xfrm>
          <a:prstGeom prst="rect">
            <a:avLst/>
          </a:prstGeom>
        </p:spPr>
      </p:pic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55445" y="2362200"/>
            <a:ext cx="8857031" cy="4684014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8324" y="5097743"/>
            <a:ext cx="6183173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800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187952" y="2209800"/>
            <a:ext cx="4727448" cy="4114800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254959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187952" y="1923288"/>
            <a:ext cx="4727448" cy="4401312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6858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38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524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219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313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91203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11982" y="6289955"/>
            <a:ext cx="3044952" cy="36576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5582" y="6290859"/>
            <a:ext cx="3581400" cy="36576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581787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800" b="1" dirty="0" smtClean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84723" y="6348825"/>
            <a:ext cx="3044952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55611" y="6348825"/>
            <a:ext cx="2124111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286184"/>
            <a:ext cx="4041648" cy="4503523"/>
          </a:xfrm>
        </p:spPr>
        <p:txBody>
          <a:bodyPr/>
          <a:lstStyle>
            <a:lvl1pPr marL="342900" indent="-34290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286000"/>
            <a:ext cx="4038600" cy="4507991"/>
          </a:xfrm>
        </p:spPr>
        <p:txBody>
          <a:bodyPr/>
          <a:lstStyle>
            <a:lvl1pPr marL="342900" indent="-34290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Slide Number Placeholder 1">
            <a:extLst>
              <a:ext uri="{FF2B5EF4-FFF2-40B4-BE49-F238E27FC236}">
                <a16:creationId xmlns:a16="http://schemas.microsoft.com/office/drawing/2014/main" id="{F755FB5E-FD70-4FAC-9E96-CAC69F2C7E0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56245" y="6280404"/>
            <a:ext cx="682335" cy="4953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1752" y="228600"/>
            <a:ext cx="8534400" cy="12192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l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8985504" cy="18288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800"/>
            <a:ext cx="5391912" cy="5410200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/>
            </a:lvl1pPr>
            <a:lvl2pPr marL="796925" indent="-354013">
              <a:buFont typeface="Wingdings" panose="05000000000000000000" pitchFamily="2" charset="2"/>
              <a:buChar char="Ø"/>
              <a:defRPr sz="3200"/>
            </a:lvl2pPr>
            <a:lvl3pPr marL="1141413" indent="-338138">
              <a:defRPr sz="2800"/>
            </a:lvl3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Pic Donk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7342" y="609600"/>
            <a:ext cx="3239258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8985504" cy="18288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61944" y="685799"/>
            <a:ext cx="5782056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200" b="1"/>
            </a:lvl1pPr>
            <a:lvl2pPr marL="354013" indent="-354013">
              <a:buFont typeface="Wingdings" panose="05000000000000000000" pitchFamily="2" charset="2"/>
              <a:buChar char="v"/>
              <a:defRPr sz="3200" b="1"/>
            </a:lvl2pPr>
            <a:lvl3pPr marL="687388" indent="-338138">
              <a:buFont typeface="Wingdings" panose="05000000000000000000" pitchFamily="2" charset="2"/>
              <a:buChar char="Ø"/>
              <a:defRPr sz="2800" b="1"/>
            </a:lvl3pPr>
            <a:lvl4pPr marL="1031875" indent="-336550">
              <a:buSzPct val="70000"/>
              <a:defRPr sz="2800"/>
            </a:lvl4pPr>
            <a:lvl5pPr marL="1258888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r="15833"/>
          <a:stretch/>
        </p:blipFill>
        <p:spPr>
          <a:xfrm>
            <a:off x="46486" y="3048000"/>
            <a:ext cx="3230114" cy="36576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37342" y="3041904"/>
            <a:ext cx="3239258" cy="3651281"/>
          </a:xfrm>
          <a:prstGeom prst="rect">
            <a:avLst/>
          </a:prstGeom>
          <a:solidFill>
            <a:schemeClr val="accent1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E1ED65FD-1F80-4438-B418-B44E7DD8A28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6200" y="5981700"/>
            <a:ext cx="957148" cy="723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66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176285"/>
            <a:ext cx="8833104" cy="521664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EF63D923-D5B6-4ECC-A084-383ABAF1F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8252" y="5829300"/>
            <a:ext cx="957148" cy="723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1" r:id="rId3"/>
    <p:sldLayoutId id="2147483672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3" r:id="rId10"/>
    <p:sldLayoutId id="2147483670" r:id="rId11"/>
  </p:sldLayoutIdLst>
  <p:transition>
    <p:dissolve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3">
              <a:lumMod val="50000"/>
            </a:schemeClr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Jesus’ Last Week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Mk 11:1-11</a:t>
            </a:r>
          </a:p>
        </p:txBody>
      </p:sp>
    </p:spTree>
    <p:extLst>
      <p:ext uri="{BB962C8B-B14F-4D97-AF65-F5344CB8AC3E}">
        <p14:creationId xmlns:p14="http://schemas.microsoft.com/office/powerpoint/2010/main" val="21828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King of the Jews Enters Jerusalem</a:t>
            </a:r>
          </a:p>
          <a:p>
            <a:pPr lvl="1"/>
            <a:r>
              <a:rPr lang="en-US" dirty="0"/>
              <a:t>Mk 11:7-11, On a Colt Donkey</a:t>
            </a:r>
          </a:p>
          <a:p>
            <a:pPr lvl="1"/>
            <a:r>
              <a:rPr lang="en-US" dirty="0" err="1"/>
              <a:t>Zech</a:t>
            </a:r>
            <a:r>
              <a:rPr lang="en-US" dirty="0"/>
              <a:t> 9:9-10, Fulfilling Prophesy</a:t>
            </a:r>
          </a:p>
          <a:p>
            <a:pPr lvl="1"/>
            <a:r>
              <a:rPr lang="en-US" dirty="0"/>
              <a:t>This happens on Sunday</a:t>
            </a:r>
          </a:p>
          <a:p>
            <a:pPr lvl="2"/>
            <a:r>
              <a:rPr lang="en-US" dirty="0"/>
              <a:t>The beginning of the week he is crucified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D70CF-4E50-4C16-B864-719F093E574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61944" y="685800"/>
            <a:ext cx="5782056" cy="5715000"/>
          </a:xfrm>
        </p:spPr>
        <p:txBody>
          <a:bodyPr>
            <a:normAutofit/>
          </a:bodyPr>
          <a:lstStyle/>
          <a:p>
            <a:r>
              <a:rPr lang="en-US" dirty="0"/>
              <a:t>Significance of Donkey</a:t>
            </a:r>
          </a:p>
          <a:p>
            <a:pPr lvl="1"/>
            <a:r>
              <a:rPr lang="en-US" dirty="0"/>
              <a:t>Horse Symbol of War</a:t>
            </a:r>
          </a:p>
          <a:p>
            <a:pPr lvl="2"/>
            <a:r>
              <a:rPr lang="en-US" dirty="0"/>
              <a:t>Size</a:t>
            </a:r>
          </a:p>
          <a:p>
            <a:pPr lvl="2"/>
            <a:r>
              <a:rPr lang="en-US" dirty="0"/>
              <a:t>Strength</a:t>
            </a:r>
          </a:p>
          <a:p>
            <a:pPr lvl="2"/>
            <a:r>
              <a:rPr lang="en-US" dirty="0"/>
              <a:t>Speed </a:t>
            </a:r>
          </a:p>
          <a:p>
            <a:pPr lvl="2"/>
            <a:r>
              <a:rPr lang="en-US" dirty="0"/>
              <a:t>Chariots, </a:t>
            </a:r>
            <a:r>
              <a:rPr lang="en-US" dirty="0" err="1"/>
              <a:t>Zech</a:t>
            </a:r>
            <a:r>
              <a:rPr lang="en-US" dirty="0"/>
              <a:t> 9:10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05E8E6-36FD-4517-A912-3E27793BC40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9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61944" y="685800"/>
            <a:ext cx="5782056" cy="5715000"/>
          </a:xfrm>
        </p:spPr>
        <p:txBody>
          <a:bodyPr>
            <a:normAutofit/>
          </a:bodyPr>
          <a:lstStyle/>
          <a:p>
            <a:r>
              <a:rPr lang="en-US" dirty="0"/>
              <a:t>Significance of Donkey</a:t>
            </a:r>
          </a:p>
          <a:p>
            <a:pPr lvl="1"/>
            <a:r>
              <a:rPr lang="en-US" dirty="0"/>
              <a:t>Horse Symbol of War</a:t>
            </a:r>
          </a:p>
          <a:p>
            <a:pPr lvl="1"/>
            <a:r>
              <a:rPr lang="en-US" dirty="0"/>
              <a:t>Donkey Symbol of Peace</a:t>
            </a:r>
          </a:p>
          <a:p>
            <a:pPr lvl="2"/>
            <a:r>
              <a:rPr lang="en-US" dirty="0"/>
              <a:t>Jesus was not a conquering King taking his kingdom by Strength or Power</a:t>
            </a:r>
          </a:p>
          <a:p>
            <a:pPr lvl="2"/>
            <a:r>
              <a:rPr lang="en-US" dirty="0"/>
              <a:t>Jesus was a King seeking Peace, </a:t>
            </a:r>
            <a:r>
              <a:rPr lang="en-US" dirty="0" err="1"/>
              <a:t>Zech</a:t>
            </a:r>
            <a:r>
              <a:rPr lang="en-US" dirty="0"/>
              <a:t> 9:10</a:t>
            </a:r>
          </a:p>
          <a:p>
            <a:pPr lvl="2"/>
            <a:r>
              <a:rPr lang="en-US" dirty="0"/>
              <a:t>Citizens to Volunteer service to the King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5F4AFF-8331-4BD4-BD97-556C92AC321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6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61944" y="685800"/>
            <a:ext cx="5782056" cy="5715000"/>
          </a:xfrm>
        </p:spPr>
        <p:txBody>
          <a:bodyPr>
            <a:normAutofit/>
          </a:bodyPr>
          <a:lstStyle/>
          <a:p>
            <a:r>
              <a:rPr lang="en-US" dirty="0"/>
              <a:t>The People Response</a:t>
            </a:r>
          </a:p>
          <a:p>
            <a:pPr lvl="1"/>
            <a:r>
              <a:rPr lang="en-US" dirty="0"/>
              <a:t>Mk 11:9, Called out Hosanna!</a:t>
            </a:r>
          </a:p>
          <a:p>
            <a:pPr lvl="2"/>
            <a:r>
              <a:rPr lang="en-US" dirty="0"/>
              <a:t>Save Us!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827C91-920B-46E9-B5C9-95E73EE7B9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19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61944" y="685800"/>
            <a:ext cx="5782056" cy="5715000"/>
          </a:xfrm>
        </p:spPr>
        <p:txBody>
          <a:bodyPr>
            <a:normAutofit/>
          </a:bodyPr>
          <a:lstStyle/>
          <a:p>
            <a:r>
              <a:rPr lang="en-US" dirty="0"/>
              <a:t>The People Response</a:t>
            </a:r>
          </a:p>
          <a:p>
            <a:pPr lvl="1"/>
            <a:r>
              <a:rPr lang="en-US" dirty="0"/>
              <a:t>Mk 11:9, Blessed is he that cometh in the name of the Lord</a:t>
            </a:r>
          </a:p>
          <a:p>
            <a:pPr lvl="2"/>
            <a:r>
              <a:rPr lang="en-US" dirty="0"/>
              <a:t>Jesus had the Authority of God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CB4294-4103-4AB4-B88B-9F7B42E62CC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3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People Response</a:t>
            </a:r>
          </a:p>
          <a:p>
            <a:pPr lvl="1"/>
            <a:r>
              <a:rPr lang="en-US" dirty="0"/>
              <a:t>Mk 11:10, Blessed be the kingdom of our father David</a:t>
            </a:r>
          </a:p>
          <a:p>
            <a:pPr lvl="2"/>
            <a:r>
              <a:rPr lang="en-US" dirty="0"/>
              <a:t>Mt 21:9, Hosanna to the Son of David</a:t>
            </a:r>
          </a:p>
          <a:p>
            <a:pPr lvl="2"/>
            <a:r>
              <a:rPr lang="en-US" dirty="0"/>
              <a:t>Linage of David (Heir)</a:t>
            </a:r>
          </a:p>
          <a:p>
            <a:pPr lvl="3"/>
            <a:r>
              <a:rPr lang="en-US" dirty="0"/>
              <a:t>Right to the Throne</a:t>
            </a:r>
          </a:p>
          <a:p>
            <a:pPr lvl="3"/>
            <a:r>
              <a:rPr lang="en-US" dirty="0"/>
              <a:t>Fulfillment of promise to David</a:t>
            </a:r>
          </a:p>
          <a:p>
            <a:pPr lvl="3"/>
            <a:r>
              <a:rPr lang="en-US" dirty="0"/>
              <a:t>The King, Jn 12:13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EB3CF3-89ED-40F6-B168-CDF87AAA22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People Response</a:t>
            </a:r>
          </a:p>
          <a:p>
            <a:pPr lvl="1"/>
            <a:r>
              <a:rPr lang="en-US" dirty="0"/>
              <a:t>Mk 11:10, Hosanna in the Highest!</a:t>
            </a:r>
          </a:p>
          <a:p>
            <a:pPr lvl="2"/>
            <a:r>
              <a:rPr lang="en-US" dirty="0"/>
              <a:t>God of Heaven Save Us!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6C0EFF-00F2-48AA-AC0C-E3DA61DBCB0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66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People Response</a:t>
            </a:r>
          </a:p>
          <a:p>
            <a:pPr lvl="1"/>
            <a:r>
              <a:rPr lang="en-US" dirty="0"/>
              <a:t>Mk 11:9, Save Us!</a:t>
            </a:r>
          </a:p>
          <a:p>
            <a:pPr lvl="1"/>
            <a:r>
              <a:rPr lang="en-US" dirty="0"/>
              <a:t>Mk 11:9, with Authority of God</a:t>
            </a:r>
          </a:p>
          <a:p>
            <a:pPr lvl="1"/>
            <a:r>
              <a:rPr lang="en-US" dirty="0"/>
              <a:t>Mk 11:10, King</a:t>
            </a:r>
          </a:p>
          <a:p>
            <a:pPr lvl="1"/>
            <a:r>
              <a:rPr lang="en-US" dirty="0"/>
              <a:t>Mk 11:10, God of Heaven Save Us!</a:t>
            </a:r>
          </a:p>
          <a:p>
            <a:pPr lvl="1"/>
            <a:r>
              <a:rPr lang="en-US" dirty="0"/>
              <a:t>Lk 19:11, “…they thought that the kingdom of God should immediately appear”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D59592-C342-4399-882B-2910FFADA98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9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the King</a:t>
            </a:r>
          </a:p>
          <a:p>
            <a:pPr lvl="1"/>
            <a:r>
              <a:rPr lang="en-US" dirty="0"/>
              <a:t>Jn 18:33-40, Not of this world</a:t>
            </a:r>
          </a:p>
          <a:p>
            <a:pPr lvl="1"/>
            <a:r>
              <a:rPr lang="en-US" dirty="0"/>
              <a:t>Riding a Donkey</a:t>
            </a:r>
          </a:p>
          <a:p>
            <a:pPr lvl="2"/>
            <a:r>
              <a:rPr lang="en-US" dirty="0"/>
              <a:t>Not a conquering King</a:t>
            </a:r>
          </a:p>
          <a:p>
            <a:pPr lvl="2"/>
            <a:r>
              <a:rPr lang="en-US" dirty="0"/>
              <a:t>Asking for Citizens </a:t>
            </a:r>
          </a:p>
          <a:p>
            <a:pPr lvl="1"/>
            <a:r>
              <a:rPr lang="en-US" dirty="0"/>
              <a:t>Of the Linage of David</a:t>
            </a:r>
          </a:p>
          <a:p>
            <a:pPr lvl="1"/>
            <a:r>
              <a:rPr lang="en-US" dirty="0"/>
              <a:t>Bringing Salvation  from God</a:t>
            </a:r>
          </a:p>
          <a:p>
            <a:pPr lvl="2"/>
            <a:r>
              <a:rPr lang="en-US" dirty="0"/>
              <a:t>Hosanna in the Highest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994CDA-07AB-4E55-A2D4-7AA1CDB28C4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2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322A1-C415-4450-BA8C-C613DCFFE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581787"/>
          </a:xfrm>
        </p:spPr>
        <p:txBody>
          <a:bodyPr/>
          <a:lstStyle/>
          <a:p>
            <a:r>
              <a:rPr lang="en-US" dirty="0"/>
              <a:t>Kingdom Citizens, Lk 13:22-19:28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A17CD-9330-4BA8-80E9-D26B099D198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01752" y="2286184"/>
            <a:ext cx="4041648" cy="450352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Lk 14:1-6, heals the man with dropsy</a:t>
            </a:r>
          </a:p>
          <a:p>
            <a:r>
              <a:rPr lang="en-US" dirty="0"/>
              <a:t>Lk 14:7-14, Humility when going to a wedding</a:t>
            </a:r>
          </a:p>
          <a:p>
            <a:r>
              <a:rPr lang="en-US" dirty="0"/>
              <a:t>Lk 14:15-24, Parable of the Great Supper, poor, maimed…</a:t>
            </a:r>
          </a:p>
          <a:p>
            <a:r>
              <a:rPr lang="en-US" dirty="0"/>
              <a:t>Lk 14:25-35, Loyalty to Jesus over family</a:t>
            </a:r>
          </a:p>
          <a:p>
            <a:r>
              <a:rPr lang="en-US" dirty="0"/>
              <a:t>Lk 15, Parable of the Lost Sheep, Coin, Son </a:t>
            </a:r>
          </a:p>
          <a:p>
            <a:r>
              <a:rPr lang="en-US" dirty="0"/>
              <a:t>Lk 16:16-31, Parable of the Rich man and Lazarus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DC44D7F-4C9E-4D75-A49C-6E5788910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00600" y="2286000"/>
            <a:ext cx="4038600" cy="4507991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Lk 17:3-4, forgiving a brother</a:t>
            </a:r>
          </a:p>
          <a:p>
            <a:r>
              <a:rPr lang="en-US" dirty="0"/>
              <a:t>Lk 17:12-19, Heals 10 leper, Samaritan returns </a:t>
            </a:r>
          </a:p>
          <a:p>
            <a:r>
              <a:rPr lang="en-US" dirty="0"/>
              <a:t>Lk 18:1-8, Widow is heard</a:t>
            </a:r>
          </a:p>
          <a:p>
            <a:r>
              <a:rPr lang="en-US" dirty="0"/>
              <a:t>Lk 18:9-14, Prayer of a Tax Collector</a:t>
            </a:r>
          </a:p>
          <a:p>
            <a:r>
              <a:rPr lang="en-US" dirty="0"/>
              <a:t>Lk 18:15-17, Accepts Children</a:t>
            </a:r>
          </a:p>
          <a:p>
            <a:r>
              <a:rPr lang="en-US" dirty="0"/>
              <a:t>Lk 18:35-43, Heals Blind Men</a:t>
            </a:r>
          </a:p>
          <a:p>
            <a:r>
              <a:rPr lang="en-US" dirty="0"/>
              <a:t>Lk 19:1-10, Eats with Zacchaeus, Tax Collector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EF34A1-FA13-466D-8804-93567416BA5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5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322A1-C415-4450-BA8C-C613DCFFE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581787"/>
          </a:xfrm>
        </p:spPr>
        <p:txBody>
          <a:bodyPr/>
          <a:lstStyle/>
          <a:p>
            <a:r>
              <a:rPr lang="en-US" dirty="0"/>
              <a:t>Rejected Citizens, Lk 13:22-19:28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A17CD-9330-4BA8-80E9-D26B099D198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01752" y="2286184"/>
            <a:ext cx="4041648" cy="450352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Lk 14:15-24, Parable of the Great Supper, Those first invited</a:t>
            </a:r>
          </a:p>
          <a:p>
            <a:r>
              <a:rPr lang="en-US" dirty="0"/>
              <a:t>Lk 16:1-13, “Children of Light”</a:t>
            </a:r>
          </a:p>
          <a:p>
            <a:r>
              <a:rPr lang="en-US" dirty="0"/>
              <a:t>Lk 16:14-15, those who are esteemed among men</a:t>
            </a:r>
          </a:p>
          <a:p>
            <a:r>
              <a:rPr lang="en-US" dirty="0"/>
              <a:t>Lk 16:16-31, Parable of the Rich man and Lazarus</a:t>
            </a:r>
          </a:p>
          <a:p>
            <a:r>
              <a:rPr lang="en-US" dirty="0"/>
              <a:t>Lk 17:5-10, Those who boast of works</a:t>
            </a:r>
          </a:p>
          <a:p>
            <a:r>
              <a:rPr lang="en-US" dirty="0"/>
              <a:t>Lk 18:9-14, Self-righteous Prayer of the Pharisee</a:t>
            </a:r>
          </a:p>
          <a:p>
            <a:r>
              <a:rPr lang="en-US" dirty="0"/>
              <a:t>Lk 18:18-30, the Rich young ruler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0174540-86C2-46FF-8D5A-254D837CE88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858198-A4F7-45DC-92C4-79E7E385613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8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Last Week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in Heaven Save Us!</a:t>
            </a:r>
          </a:p>
          <a:p>
            <a:pPr lvl="1"/>
            <a:r>
              <a:rPr lang="en-US" dirty="0"/>
              <a:t>God has responded - Offer of Salvation has been made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2F0BBD-81B1-4DB2-BC25-3AAF9B1BFCF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3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2924</TotalTime>
  <Words>754</Words>
  <Application>Microsoft Office PowerPoint</Application>
  <PresentationFormat>On-screen Show (4:3)</PresentationFormat>
  <Paragraphs>115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Copperplate Gothic Bold</vt:lpstr>
      <vt:lpstr>Georgia</vt:lpstr>
      <vt:lpstr>Times New Roman</vt:lpstr>
      <vt:lpstr>Wingdings</vt:lpstr>
      <vt:lpstr>Wingdings 2</vt:lpstr>
      <vt:lpstr>Civic</vt:lpstr>
      <vt:lpstr>Jesus’ Last Week</vt:lpstr>
      <vt:lpstr>Jesus’ Last Week</vt:lpstr>
      <vt:lpstr>Jesus’ Last Week</vt:lpstr>
      <vt:lpstr>Jesus’ Last Week</vt:lpstr>
      <vt:lpstr>Jesus’ Last Week</vt:lpstr>
      <vt:lpstr>Jesus’ Last Week</vt:lpstr>
      <vt:lpstr>Jesus’ Last Week</vt:lpstr>
      <vt:lpstr>Jesus’ Last Week</vt:lpstr>
      <vt:lpstr>Jesus’ Last Week</vt:lpstr>
      <vt:lpstr>Jesus’ Last Week</vt:lpstr>
      <vt:lpstr>Jesus’ Last Week</vt:lpstr>
      <vt:lpstr>Jesus’ Last Week</vt:lpstr>
      <vt:lpstr>Jesus’ Last Week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261</cp:revision>
  <dcterms:created xsi:type="dcterms:W3CDTF">1998-07-07T15:18:40Z</dcterms:created>
  <dcterms:modified xsi:type="dcterms:W3CDTF">2021-06-27T12:38:31Z</dcterms:modified>
</cp:coreProperties>
</file>