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6"/>
  </p:notesMasterIdLst>
  <p:handoutMasterIdLst>
    <p:handoutMasterId r:id="rId17"/>
  </p:handoutMasterIdLst>
  <p:sldIdLst>
    <p:sldId id="308" r:id="rId2"/>
    <p:sldId id="288" r:id="rId3"/>
    <p:sldId id="294" r:id="rId4"/>
    <p:sldId id="295" r:id="rId5"/>
    <p:sldId id="304" r:id="rId6"/>
    <p:sldId id="296" r:id="rId7"/>
    <p:sldId id="297" r:id="rId8"/>
    <p:sldId id="298" r:id="rId9"/>
    <p:sldId id="300" r:id="rId10"/>
    <p:sldId id="299" r:id="rId11"/>
    <p:sldId id="302" r:id="rId12"/>
    <p:sldId id="306" r:id="rId13"/>
    <p:sldId id="307" r:id="rId14"/>
    <p:sldId id="303" r:id="rId15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3300"/>
    <a:srgbClr val="3333CC"/>
    <a:srgbClr val="66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71" autoAdjust="0"/>
    <p:restoredTop sz="86400" autoAdjust="0"/>
  </p:normalViewPr>
  <p:slideViewPr>
    <p:cSldViewPr>
      <p:cViewPr varScale="1">
        <p:scale>
          <a:sx n="78" d="100"/>
          <a:sy n="78" d="100"/>
        </p:scale>
        <p:origin x="68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053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Prophecy fulfilled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Zech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9:10, And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 will cut off the chariot from Ephraim, and the horse from Jerusalem, and the battle bow shall be cut off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: and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he shall speak peace unto the heathen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: and his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dominion shall be from sea even to sea, and from the river even to the ends of the earth. 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348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Prophecy fulfilled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Zech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9:10, And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 will cut off the chariot from Ephraim, and the horse from Jerusalem, and the battle bow shall be cut off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: and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he shall speak peace unto the heathen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: and his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dominion shall be from sea even to sea, and from the river even to the ends of the earth. 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605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accepts those the religious had rejected; said these were sinners</a:t>
            </a:r>
          </a:p>
          <a:p>
            <a:r>
              <a:rPr lang="en-US" dirty="0"/>
              <a:t>Jesus</a:t>
            </a:r>
            <a:r>
              <a:rPr lang="en-US" baseline="0" dirty="0"/>
              <a:t>’ Disciples could not get their mind around the concept that Jesus was not here to establish a physical kingdom or a kingdom that looks anything like what they think of a kingdom.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139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accepts those the religious had rejected; said these were sinners</a:t>
            </a:r>
          </a:p>
          <a:p>
            <a:r>
              <a:rPr lang="en-US" dirty="0"/>
              <a:t>Jesus</a:t>
            </a:r>
            <a:r>
              <a:rPr lang="en-US" baseline="0" dirty="0"/>
              <a:t>’ Disciples could not get their mind around the concept that Jesus was not here to establish a physical kingdom or a kingdom that looks anything like what they think of a kingdom.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195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545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152401" y="6691682"/>
            <a:ext cx="8833104" cy="16061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93522" y="6363385"/>
            <a:ext cx="8532779" cy="32624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pic>
        <p:nvPicPr>
          <p:cNvPr id="3" name="Picture 2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6" y="2362199"/>
            <a:ext cx="8830058" cy="4684015"/>
          </a:xfrm>
          <a:prstGeom prst="rect">
            <a:avLst/>
          </a:prstGeom>
        </p:spPr>
      </p:pic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057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1752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 userDrawn="1"/>
        </p:nvSpPr>
        <p:spPr>
          <a:xfrm>
            <a:off x="4361688" y="1847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55445" y="2362200"/>
            <a:ext cx="8857031" cy="4684014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68324" y="5097743"/>
            <a:ext cx="6183173" cy="1836457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 cap="all" spc="250" baseline="0">
                <a:solidFill>
                  <a:schemeClr val="tx1"/>
                </a:solidFill>
                <a:latin typeface="Copperplate Gothic Bold" panose="020E0705020206020404" pitchFamily="34" charset="0"/>
                <a:cs typeface="Aharoni" panose="02010803020104030203" pitchFamily="2" charset="-79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800"/>
          </a:xfrm>
        </p:spPr>
        <p:txBody>
          <a:bodyPr/>
          <a:lstStyle>
            <a:lvl1pPr marL="461963" indent="-461963"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3600"/>
            </a:lvl1pPr>
            <a:lvl2pPr marL="796925" indent="-331788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/>
            </a:lvl2pPr>
            <a:lvl3pPr marL="1141413" indent="-338138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/>
            </a:lvl3pPr>
            <a:lvl4pPr marL="1376363" indent="-228600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Straight Connector 3"/>
          <p:cNvSpPr>
            <a:spLocks noChangeShapeType="1"/>
          </p:cNvSpPr>
          <p:nvPr userDrawn="1"/>
        </p:nvSpPr>
        <p:spPr bwMode="auto">
          <a:xfrm>
            <a:off x="155448" y="1905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600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4361688" y="16946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76784" y="762000"/>
            <a:ext cx="8796528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187952" y="2209800"/>
            <a:ext cx="4727448" cy="4114800"/>
          </a:xfrm>
        </p:spPr>
        <p:txBody>
          <a:bodyPr/>
          <a:lstStyle>
            <a:lvl1pPr marL="461963" indent="-461963"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3600"/>
            </a:lvl1pPr>
            <a:lvl2pPr marL="796925" indent="-331788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/>
            </a:lvl2pPr>
            <a:lvl3pPr marL="1141413" indent="-338138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/>
            </a:lvl3pPr>
            <a:lvl4pPr marL="1376363" indent="-228600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Straight Connector 3"/>
          <p:cNvSpPr>
            <a:spLocks noChangeShapeType="1"/>
          </p:cNvSpPr>
          <p:nvPr userDrawn="1"/>
        </p:nvSpPr>
        <p:spPr bwMode="auto">
          <a:xfrm>
            <a:off x="155448" y="1905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600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4361688" y="16946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76784" y="762000"/>
            <a:ext cx="8796528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1254959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Content and Pi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187952" y="1923288"/>
            <a:ext cx="4727448" cy="4401312"/>
          </a:xfrm>
        </p:spPr>
        <p:txBody>
          <a:bodyPr/>
          <a:lstStyle>
            <a:lvl1pPr marL="461963" indent="-461963"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3600"/>
            </a:lvl1pPr>
            <a:lvl2pPr marL="796925" indent="-331788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/>
            </a:lvl2pPr>
            <a:lvl3pPr marL="1141413" indent="-338138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/>
            </a:lvl3pPr>
            <a:lvl4pPr marL="1376363" indent="-228600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76784" y="685800"/>
            <a:ext cx="8796528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838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</a:t>
            </a:r>
          </a:p>
        </p:txBody>
      </p:sp>
      <p:sp>
        <p:nvSpPr>
          <p:cNvPr id="4" name="Straight Connector 3"/>
          <p:cNvSpPr>
            <a:spLocks noChangeShapeType="1"/>
          </p:cNvSpPr>
          <p:nvPr userDrawn="1"/>
        </p:nvSpPr>
        <p:spPr bwMode="auto">
          <a:xfrm>
            <a:off x="155448" y="1524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219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4361688" y="13136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291203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11982" y="6289955"/>
            <a:ext cx="3044952" cy="36576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5582" y="6290859"/>
            <a:ext cx="3581400" cy="36576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bg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581787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800" b="1" dirty="0" smtClean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84723" y="6348825"/>
            <a:ext cx="3044952" cy="3657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755611" y="6348825"/>
            <a:ext cx="2124111" cy="3657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286184"/>
            <a:ext cx="4041648" cy="4503523"/>
          </a:xfrm>
        </p:spPr>
        <p:txBody>
          <a:bodyPr/>
          <a:lstStyle>
            <a:lvl1pPr marL="342900" indent="-342900">
              <a:buClrTx/>
              <a:buSzPct val="75000"/>
              <a:buFont typeface="Wingdings" panose="05000000000000000000" pitchFamily="2" charset="2"/>
              <a:buChar char="q"/>
              <a:defRPr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286000"/>
            <a:ext cx="4038600" cy="4507991"/>
          </a:xfrm>
        </p:spPr>
        <p:txBody>
          <a:bodyPr/>
          <a:lstStyle>
            <a:lvl1pPr marL="342900" indent="-342900">
              <a:buClrTx/>
              <a:buSzPct val="75000"/>
              <a:buFont typeface="Wingdings" panose="05000000000000000000" pitchFamily="2" charset="2"/>
              <a:buChar char="q"/>
              <a:defRPr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Slide Number Placeholder 1">
            <a:extLst>
              <a:ext uri="{FF2B5EF4-FFF2-40B4-BE49-F238E27FC236}">
                <a16:creationId xmlns:a16="http://schemas.microsoft.com/office/drawing/2014/main" id="{F755FB5E-FD70-4FAC-9E96-CAC69F2C7E0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56245" y="6280404"/>
            <a:ext cx="682335" cy="4953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01752" y="228600"/>
            <a:ext cx="8534400" cy="1219200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6200" y="609600"/>
            <a:ext cx="3200400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 anchor="ctr">
            <a:noAutofit/>
          </a:bodyPr>
          <a:lstStyle>
            <a:lvl1pPr algn="l"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09728" y="3429000"/>
            <a:ext cx="3166872" cy="2697163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152400"/>
            <a:ext cx="9144000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0" y="515112"/>
            <a:ext cx="8985504" cy="18288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371088" y="685800"/>
            <a:ext cx="5391912" cy="5410200"/>
          </a:xfrm>
        </p:spPr>
        <p:txBody>
          <a:bodyPr/>
          <a:lstStyle>
            <a:lvl1pPr marL="461963" indent="-461963">
              <a:buFont typeface="Wingdings" panose="05000000000000000000" pitchFamily="2" charset="2"/>
              <a:buChar char="v"/>
              <a:defRPr sz="3200"/>
            </a:lvl1pPr>
            <a:lvl2pPr marL="796925" indent="-354013">
              <a:buFont typeface="Wingdings" panose="05000000000000000000" pitchFamily="2" charset="2"/>
              <a:buChar char="Ø"/>
              <a:defRPr sz="3200"/>
            </a:lvl2pPr>
            <a:lvl3pPr marL="1141413" indent="-338138">
              <a:defRPr sz="2800"/>
            </a:lvl3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6200" y="6388385"/>
            <a:ext cx="8906256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Pic Donke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7342" y="609600"/>
            <a:ext cx="3239258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 anchor="ctr">
            <a:noAutofit/>
          </a:bodyPr>
          <a:lstStyle>
            <a:lvl1pPr algn="ctr"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152400"/>
            <a:ext cx="9144000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0" y="515112"/>
            <a:ext cx="8985504" cy="18288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361944" y="685799"/>
            <a:ext cx="5782056" cy="5696489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200" b="1"/>
            </a:lvl1pPr>
            <a:lvl2pPr marL="354013" indent="-354013">
              <a:buFont typeface="Wingdings" panose="05000000000000000000" pitchFamily="2" charset="2"/>
              <a:buChar char="v"/>
              <a:defRPr sz="3200" b="1"/>
            </a:lvl2pPr>
            <a:lvl3pPr marL="687388" indent="-338138">
              <a:buFont typeface="Wingdings" panose="05000000000000000000" pitchFamily="2" charset="2"/>
              <a:buChar char="Ø"/>
              <a:defRPr sz="2800" b="1"/>
            </a:lvl3pPr>
            <a:lvl4pPr marL="1031875" indent="-336550">
              <a:buSzPct val="70000"/>
              <a:defRPr sz="2800"/>
            </a:lvl4pPr>
            <a:lvl5pPr marL="1258888" indent="-228600"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6200" y="6388385"/>
            <a:ext cx="8906256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0" r="15833"/>
          <a:stretch/>
        </p:blipFill>
        <p:spPr>
          <a:xfrm>
            <a:off x="46486" y="3048000"/>
            <a:ext cx="3230114" cy="36576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37342" y="3041904"/>
            <a:ext cx="3239258" cy="3651281"/>
          </a:xfrm>
          <a:prstGeom prst="rect">
            <a:avLst/>
          </a:prstGeom>
          <a:solidFill>
            <a:schemeClr val="accent1">
              <a:lumMod val="20000"/>
              <a:lumOff val="80000"/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E1ED65FD-1F80-4438-B418-B44E7DD8A28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76200" y="5981700"/>
            <a:ext cx="957148" cy="723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866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176285"/>
            <a:ext cx="8833104" cy="521664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EF63D923-D5B6-4ECC-A084-383ABAF1FB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8252" y="5829300"/>
            <a:ext cx="957148" cy="723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1" r:id="rId3"/>
    <p:sldLayoutId id="2147483672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3" r:id="rId10"/>
    <p:sldLayoutId id="2147483670" r:id="rId11"/>
  </p:sldLayoutIdLst>
  <p:transition>
    <p:dissolve/>
  </p:transition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b="1" kern="1200" cap="none" spc="0">
          <a:ln w="0"/>
          <a:solidFill>
            <a:schemeClr val="accent3">
              <a:lumMod val="50000"/>
            </a:schemeClr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595CB4-3054-4C04-8A31-EF6C3399C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44790"/>
      </p:ext>
    </p:extLst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894" y="541337"/>
            <a:ext cx="7772400" cy="1219200"/>
          </a:xfrm>
        </p:spPr>
        <p:txBody>
          <a:bodyPr>
            <a:normAutofit fontScale="90000"/>
          </a:bodyPr>
          <a:lstStyle/>
          <a:p>
            <a:r>
              <a:rPr lang="en-US" dirty="0"/>
              <a:t>La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Semana</a:t>
            </a:r>
            <a:r>
              <a:rPr lang="en-US" dirty="0"/>
              <a:t> De Jesús
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468324" y="5097743"/>
            <a:ext cx="6183173" cy="1836457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Mk 11:1-11</a:t>
            </a:r>
          </a:p>
        </p:txBody>
      </p:sp>
    </p:spTree>
    <p:extLst>
      <p:ext uri="{BB962C8B-B14F-4D97-AF65-F5344CB8AC3E}">
        <p14:creationId xmlns:p14="http://schemas.microsoft.com/office/powerpoint/2010/main" val="218288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Semana</a:t>
            </a:r>
            <a:r>
              <a:rPr lang="en-US" dirty="0"/>
              <a:t> De Jesús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Rey De Los Judíos Entra En Jerusalén</a:t>
            </a:r>
          </a:p>
          <a:p>
            <a:pPr lvl="1"/>
            <a:r>
              <a:rPr lang="en-US" dirty="0"/>
              <a:t>Mk 11:7-11, </a:t>
            </a:r>
            <a:r>
              <a:rPr lang="es-ES" dirty="0"/>
              <a:t>En un burro de colt</a:t>
            </a:r>
            <a:endParaRPr lang="en-US" dirty="0"/>
          </a:p>
          <a:p>
            <a:pPr lvl="1"/>
            <a:r>
              <a:rPr lang="en-US" dirty="0" err="1"/>
              <a:t>Zech</a:t>
            </a:r>
            <a:r>
              <a:rPr lang="en-US" dirty="0"/>
              <a:t> 9:9-10, </a:t>
            </a:r>
            <a:r>
              <a:rPr lang="en-US" dirty="0" err="1"/>
              <a:t>Profecía</a:t>
            </a:r>
            <a:r>
              <a:rPr lang="en-US" dirty="0"/>
              <a:t> </a:t>
            </a:r>
            <a:r>
              <a:rPr lang="en-US" dirty="0" err="1"/>
              <a:t>Cumpliendo</a:t>
            </a:r>
            <a:endParaRPr lang="en-US" dirty="0"/>
          </a:p>
          <a:p>
            <a:pPr lvl="1"/>
            <a:r>
              <a:rPr lang="en-US" dirty="0" err="1"/>
              <a:t>Esto</a:t>
            </a:r>
            <a:r>
              <a:rPr lang="en-US" dirty="0"/>
              <a:t> </a:t>
            </a:r>
            <a:r>
              <a:rPr lang="en-US" dirty="0" err="1"/>
              <a:t>sucede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Domingo</a:t>
            </a:r>
          </a:p>
          <a:p>
            <a:pPr lvl="2"/>
            <a:r>
              <a:rPr lang="es-ES" dirty="0"/>
              <a:t>El comienzo de la semana es crucificado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4D70CF-4E50-4C16-B864-719F093E574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88B91DD7-D974-4661-A74D-62E7732D6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3042"/>
            <a:ext cx="60914" cy="29111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</a:t>
            </a:r>
            <a:endParaRPr kumimoji="0" lang="es-E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51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Semana</a:t>
            </a:r>
            <a:r>
              <a:rPr lang="en-US" dirty="0"/>
              <a:t> De Jesús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61944" y="685800"/>
            <a:ext cx="5782056" cy="5715000"/>
          </a:xfrm>
        </p:spPr>
        <p:txBody>
          <a:bodyPr>
            <a:normAutofit/>
          </a:bodyPr>
          <a:lstStyle/>
          <a:p>
            <a:r>
              <a:rPr lang="en-US" dirty="0" err="1"/>
              <a:t>Importancia</a:t>
            </a:r>
            <a:r>
              <a:rPr lang="en-US" dirty="0"/>
              <a:t> Del Burro</a:t>
            </a:r>
          </a:p>
          <a:p>
            <a:pPr lvl="1"/>
            <a:r>
              <a:rPr lang="en-US" dirty="0"/>
              <a:t>Caballo </a:t>
            </a:r>
            <a:r>
              <a:rPr lang="en-US" dirty="0" err="1"/>
              <a:t>Símbolo</a:t>
            </a:r>
            <a:r>
              <a:rPr lang="en-US" dirty="0"/>
              <a:t> de Guerra</a:t>
            </a:r>
          </a:p>
          <a:p>
            <a:pPr lvl="2"/>
            <a:r>
              <a:rPr lang="en-US" dirty="0" err="1"/>
              <a:t>Tamaño</a:t>
            </a:r>
            <a:r>
              <a:rPr lang="en-US" dirty="0"/>
              <a:t>
</a:t>
            </a:r>
            <a:r>
              <a:rPr lang="en-US" dirty="0" err="1"/>
              <a:t>Fuerza</a:t>
            </a:r>
            <a:r>
              <a:rPr lang="en-US" dirty="0"/>
              <a:t>
</a:t>
            </a:r>
            <a:r>
              <a:rPr lang="en-US" dirty="0" err="1"/>
              <a:t>Velocidad</a:t>
            </a:r>
            <a:r>
              <a:rPr lang="en-US" dirty="0"/>
              <a:t> 
</a:t>
            </a:r>
            <a:r>
              <a:rPr lang="en-US" dirty="0" err="1"/>
              <a:t>Carros</a:t>
            </a:r>
            <a:r>
              <a:rPr lang="en-US" dirty="0"/>
              <a:t>, </a:t>
            </a:r>
            <a:r>
              <a:rPr lang="en-US" dirty="0" err="1"/>
              <a:t>Zech</a:t>
            </a:r>
            <a:r>
              <a:rPr lang="en-US" dirty="0"/>
              <a:t> 9:10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05E8E6-36FD-4517-A912-3E27793BC40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9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Semana</a:t>
            </a:r>
            <a:r>
              <a:rPr lang="en-US" dirty="0"/>
              <a:t> De Jesús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61944" y="685800"/>
            <a:ext cx="5782056" cy="571500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Importancia</a:t>
            </a:r>
            <a:r>
              <a:rPr lang="en-US" dirty="0"/>
              <a:t> Del Burro</a:t>
            </a:r>
          </a:p>
          <a:p>
            <a:pPr lvl="1"/>
            <a:r>
              <a:rPr lang="en-US" dirty="0"/>
              <a:t>Caballo </a:t>
            </a:r>
            <a:r>
              <a:rPr lang="en-US" dirty="0" err="1"/>
              <a:t>Símbolo</a:t>
            </a:r>
            <a:r>
              <a:rPr lang="en-US" dirty="0"/>
              <a:t> de Guerra</a:t>
            </a:r>
          </a:p>
          <a:p>
            <a:pPr lvl="1"/>
            <a:r>
              <a:rPr lang="en-US" dirty="0" err="1"/>
              <a:t>Símbolo</a:t>
            </a:r>
            <a:r>
              <a:rPr lang="en-US" dirty="0"/>
              <a:t> Burro de la Paz</a:t>
            </a:r>
          </a:p>
          <a:p>
            <a:pPr lvl="2"/>
            <a:r>
              <a:rPr lang="es-ES" dirty="0"/>
              <a:t>Jesús no era un rey conquistador que tomaba su reino por f</a:t>
            </a:r>
            <a:r>
              <a:rPr lang="en-US" dirty="0" err="1"/>
              <a:t>uerza</a:t>
            </a:r>
            <a:r>
              <a:rPr lang="en-US" dirty="0"/>
              <a:t> o </a:t>
            </a:r>
            <a:r>
              <a:rPr lang="en-US" dirty="0" err="1"/>
              <a:t>poder</a:t>
            </a:r>
            <a:r>
              <a:rPr lang="en-US" dirty="0"/>
              <a:t> </a:t>
            </a:r>
            <a:r>
              <a:rPr lang="es-ES" dirty="0"/>
              <a:t>
Jesús era un rey que buscaba la paz</a:t>
            </a:r>
            <a:r>
              <a:rPr lang="en-US" dirty="0"/>
              <a:t>, </a:t>
            </a:r>
            <a:r>
              <a:rPr lang="en-US" dirty="0" err="1"/>
              <a:t>Zech</a:t>
            </a:r>
            <a:r>
              <a:rPr lang="en-US" dirty="0"/>
              <a:t> 9:10</a:t>
            </a:r>
          </a:p>
          <a:p>
            <a:pPr lvl="2"/>
            <a:r>
              <a:rPr lang="es-ES" dirty="0"/>
              <a:t>Ciudadanos al servicio voluntario del </a:t>
            </a:r>
            <a:r>
              <a:rPr lang="en-US" dirty="0"/>
              <a:t>Rey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5F4AFF-8331-4BD4-BD97-556C92AC321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96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Semana</a:t>
            </a:r>
            <a:r>
              <a:rPr lang="en-US" dirty="0"/>
              <a:t> De Jesús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61944" y="685800"/>
            <a:ext cx="5782056" cy="5715000"/>
          </a:xfrm>
        </p:spPr>
        <p:txBody>
          <a:bodyPr>
            <a:normAutofit/>
          </a:bodyPr>
          <a:lstStyle/>
          <a:p>
            <a:r>
              <a:rPr lang="es-ES" dirty="0"/>
              <a:t>La Respuesta de los Pueblos</a:t>
            </a:r>
          </a:p>
          <a:p>
            <a:pPr lvl="1"/>
            <a:r>
              <a:rPr lang="en-US" dirty="0"/>
              <a:t>Mk 11:9, </a:t>
            </a:r>
            <a:r>
              <a:rPr lang="en-US" sz="3600" dirty="0"/>
              <a:t>¡</a:t>
            </a:r>
            <a:r>
              <a:rPr lang="en-US" dirty="0" err="1"/>
              <a:t>Llamó</a:t>
            </a:r>
            <a:r>
              <a:rPr lang="en-US" dirty="0"/>
              <a:t> a Hosanna!</a:t>
            </a:r>
          </a:p>
          <a:p>
            <a:pPr lvl="2"/>
            <a:r>
              <a:rPr lang="en-US" dirty="0"/>
              <a:t>¡</a:t>
            </a:r>
            <a:r>
              <a:rPr lang="en-US" dirty="0" err="1"/>
              <a:t>Salvanos</a:t>
            </a:r>
            <a:r>
              <a:rPr lang="en-US" dirty="0"/>
              <a:t>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827C91-920B-46E9-B5C9-95E73EE7B98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19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Semana</a:t>
            </a:r>
            <a:r>
              <a:rPr lang="en-US" dirty="0"/>
              <a:t> De Jesús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61944" y="685800"/>
            <a:ext cx="5782056" cy="5715000"/>
          </a:xfrm>
        </p:spPr>
        <p:txBody>
          <a:bodyPr>
            <a:normAutofit/>
          </a:bodyPr>
          <a:lstStyle/>
          <a:p>
            <a:r>
              <a:rPr lang="es-ES" dirty="0"/>
              <a:t>La Respuesta de los Pueblos</a:t>
            </a:r>
          </a:p>
          <a:p>
            <a:pPr lvl="1"/>
            <a:r>
              <a:rPr lang="en-US" dirty="0"/>
              <a:t>Mk 11:9, </a:t>
            </a:r>
            <a:r>
              <a:rPr lang="es-ES" dirty="0"/>
              <a:t>Bienaventurado el que viene en el nombre del Señor</a:t>
            </a:r>
            <a:endParaRPr lang="en-US" dirty="0"/>
          </a:p>
          <a:p>
            <a:pPr lvl="2"/>
            <a:r>
              <a:rPr lang="es-ES" dirty="0"/>
              <a:t>Jesús tenía la autoridad de Dios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CB4294-4103-4AB4-B88B-9F7B42E62CC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83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Semana</a:t>
            </a:r>
            <a:r>
              <a:rPr lang="en-US" dirty="0"/>
              <a:t> De Jesús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s-ES" dirty="0"/>
              <a:t>La Respuesta de los Pueblos</a:t>
            </a:r>
          </a:p>
          <a:p>
            <a:pPr lvl="1"/>
            <a:r>
              <a:rPr lang="en-US" dirty="0"/>
              <a:t>Mk 11:10, </a:t>
            </a:r>
            <a:r>
              <a:rPr lang="es-ES" dirty="0"/>
              <a:t>Bendito sea el reino de nuestro padre David</a:t>
            </a:r>
            <a:endParaRPr lang="en-US" dirty="0"/>
          </a:p>
          <a:p>
            <a:pPr lvl="2"/>
            <a:r>
              <a:rPr lang="en-US" dirty="0"/>
              <a:t>Mt 21:9, </a:t>
            </a:r>
            <a:r>
              <a:rPr lang="es-ES" dirty="0"/>
              <a:t>Hosanna al Hijo de David</a:t>
            </a:r>
            <a:endParaRPr lang="en-US" dirty="0"/>
          </a:p>
          <a:p>
            <a:pPr lvl="2"/>
            <a:r>
              <a:rPr lang="en-US" dirty="0"/>
              <a:t>Linage de David (</a:t>
            </a:r>
            <a:r>
              <a:rPr lang="en-US" dirty="0" err="1"/>
              <a:t>heredero</a:t>
            </a:r>
            <a:r>
              <a:rPr lang="en-US" dirty="0"/>
              <a:t>)</a:t>
            </a:r>
          </a:p>
          <a:p>
            <a:pPr lvl="3"/>
            <a:r>
              <a:rPr lang="en-US" dirty="0"/>
              <a:t>Derecho al </a:t>
            </a:r>
            <a:r>
              <a:rPr lang="en-US" dirty="0" err="1"/>
              <a:t>Trono</a:t>
            </a:r>
            <a:r>
              <a:rPr lang="en-US" dirty="0"/>
              <a:t>
</a:t>
            </a:r>
            <a:r>
              <a:rPr lang="es-ES" dirty="0"/>
              <a:t>Cumplimiento de la promesa a David</a:t>
            </a:r>
            <a:endParaRPr lang="en-US" dirty="0"/>
          </a:p>
          <a:p>
            <a:pPr lvl="3"/>
            <a:r>
              <a:rPr lang="en-US" dirty="0"/>
              <a:t>El Rey, Jn 12:13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EB3CF3-89ED-40F6-B168-CDF87AAA226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3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Semana</a:t>
            </a:r>
            <a:r>
              <a:rPr lang="en-US" dirty="0"/>
              <a:t> De Jesús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La Respuesta de los Pueblos</a:t>
            </a:r>
          </a:p>
          <a:p>
            <a:pPr lvl="1"/>
            <a:r>
              <a:rPr lang="en-US" dirty="0"/>
              <a:t>Mk 11:10, </a:t>
            </a:r>
            <a:r>
              <a:rPr lang="es-ES" dirty="0"/>
              <a:t>¡Hosanna en lo Alturas!</a:t>
            </a:r>
            <a:endParaRPr lang="en-US" dirty="0"/>
          </a:p>
          <a:p>
            <a:pPr lvl="2"/>
            <a:r>
              <a:rPr lang="en-US" dirty="0"/>
              <a:t>¡Dios del Cielo </a:t>
            </a:r>
            <a:r>
              <a:rPr lang="en-US" dirty="0" err="1"/>
              <a:t>Sálvanos</a:t>
            </a:r>
            <a:r>
              <a:rPr lang="en-US" dirty="0"/>
              <a:t>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6C0EFF-00F2-48AA-AC0C-E3DA61DBCB0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66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Semana</a:t>
            </a:r>
            <a:r>
              <a:rPr lang="en-US" dirty="0"/>
              <a:t> De Jesús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¡ Hosanna en lo Alturas! </a:t>
            </a:r>
          </a:p>
          <a:p>
            <a:pPr lvl="1"/>
            <a:r>
              <a:rPr lang="en-US" dirty="0"/>
              <a:t>Mk 11:9, ¡</a:t>
            </a:r>
            <a:r>
              <a:rPr lang="en-US" dirty="0" err="1"/>
              <a:t>Sálvanos</a:t>
            </a:r>
            <a:r>
              <a:rPr lang="en-US" dirty="0"/>
              <a:t>!
Mk 11:9, con </a:t>
            </a:r>
            <a:r>
              <a:rPr lang="en-US" dirty="0" err="1"/>
              <a:t>Autoridad</a:t>
            </a:r>
            <a:r>
              <a:rPr lang="en-US" dirty="0"/>
              <a:t> de Dios</a:t>
            </a:r>
          </a:p>
          <a:p>
            <a:pPr lvl="1"/>
            <a:r>
              <a:rPr lang="en-US" dirty="0"/>
              <a:t>Mk 11:10, </a:t>
            </a:r>
            <a:r>
              <a:rPr lang="en-US" dirty="0" err="1"/>
              <a:t>Rrey</a:t>
            </a:r>
            <a:endParaRPr lang="en-US" dirty="0"/>
          </a:p>
          <a:p>
            <a:pPr lvl="1"/>
            <a:r>
              <a:rPr lang="en-US" dirty="0"/>
              <a:t>Mk 11:10, ¡Dios del Cielo </a:t>
            </a:r>
            <a:r>
              <a:rPr lang="en-US" dirty="0" err="1"/>
              <a:t>Sálvanos</a:t>
            </a:r>
            <a:r>
              <a:rPr lang="en-US" dirty="0"/>
              <a:t>!</a:t>
            </a:r>
          </a:p>
          <a:p>
            <a:pPr lvl="1"/>
            <a:r>
              <a:rPr lang="en-US" dirty="0"/>
              <a:t>Lk 19:11, “…</a:t>
            </a:r>
            <a:r>
              <a:rPr lang="es-ES" dirty="0"/>
              <a:t>ellos pensaban que pronto se manifestaría el reino de Dios.</a:t>
            </a:r>
            <a:r>
              <a:rPr lang="en-US" dirty="0"/>
              <a:t>”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D59592-C342-4399-882B-2910FFADA98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79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Semana</a:t>
            </a:r>
            <a:r>
              <a:rPr lang="en-US" dirty="0"/>
              <a:t> De Jesús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Jesús </a:t>
            </a:r>
            <a:r>
              <a:rPr lang="en-US" dirty="0" err="1"/>
              <a:t>el</a:t>
            </a:r>
            <a:r>
              <a:rPr lang="en-US" dirty="0"/>
              <a:t> Rey</a:t>
            </a:r>
          </a:p>
          <a:p>
            <a:pPr lvl="1"/>
            <a:r>
              <a:rPr lang="en-US" dirty="0"/>
              <a:t>Jn 18:33-40, No de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mundo</a:t>
            </a:r>
            <a:endParaRPr lang="en-US" dirty="0"/>
          </a:p>
          <a:p>
            <a:pPr lvl="1"/>
            <a:r>
              <a:rPr lang="en-US" dirty="0" err="1"/>
              <a:t>Montando</a:t>
            </a:r>
            <a:r>
              <a:rPr lang="en-US" dirty="0"/>
              <a:t> un Burro</a:t>
            </a:r>
          </a:p>
          <a:p>
            <a:pPr lvl="2"/>
            <a:r>
              <a:rPr lang="es-ES" dirty="0"/>
              <a:t>No es un rey conquistador
</a:t>
            </a:r>
            <a:r>
              <a:rPr lang="en-US" dirty="0" err="1"/>
              <a:t>Pidiendo</a:t>
            </a:r>
            <a:r>
              <a:rPr lang="en-US" dirty="0"/>
              <a:t> </a:t>
            </a:r>
            <a:r>
              <a:rPr lang="en-US" dirty="0" err="1"/>
              <a:t>ciudadanos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Del Linage de David
</a:t>
            </a:r>
            <a:r>
              <a:rPr lang="es-ES" dirty="0"/>
              <a:t>Trayendo la salvación de Dios</a:t>
            </a:r>
            <a:endParaRPr lang="en-US" dirty="0"/>
          </a:p>
          <a:p>
            <a:pPr lvl="2"/>
            <a:r>
              <a:rPr lang="es-ES" dirty="0"/>
              <a:t>Hosanna en lo Alturas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994CDA-07AB-4E55-A2D4-7AA1CDB28C4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22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5322A1-C415-4450-BA8C-C613DCFFE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581787"/>
          </a:xfrm>
        </p:spPr>
        <p:txBody>
          <a:bodyPr/>
          <a:lstStyle/>
          <a:p>
            <a:r>
              <a:rPr lang="en-US" dirty="0" err="1"/>
              <a:t>Ciudadanos</a:t>
            </a:r>
            <a:r>
              <a:rPr lang="en-US" dirty="0"/>
              <a:t> del </a:t>
            </a:r>
            <a:r>
              <a:rPr lang="en-US" dirty="0" err="1"/>
              <a:t>Reino</a:t>
            </a:r>
            <a:r>
              <a:rPr lang="en-US" dirty="0"/>
              <a:t>, Lk 13:22-19:28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A17CD-9330-4BA8-80E9-D26B099D1985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301752" y="2286184"/>
            <a:ext cx="4041648" cy="450352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Lk 14:1-6, </a:t>
            </a:r>
            <a:r>
              <a:rPr lang="es-ES" dirty="0"/>
              <a:t>cura al hombre con hidropesía</a:t>
            </a:r>
            <a:endParaRPr lang="en-US" dirty="0"/>
          </a:p>
          <a:p>
            <a:r>
              <a:rPr lang="en-US" dirty="0"/>
              <a:t>Lk 14:7-14, </a:t>
            </a:r>
            <a:r>
              <a:rPr lang="es-ES" dirty="0"/>
              <a:t>Humildad a la hora de ir a una boda</a:t>
            </a:r>
            <a:endParaRPr lang="en-US" dirty="0"/>
          </a:p>
          <a:p>
            <a:r>
              <a:rPr lang="en-US" dirty="0"/>
              <a:t>Lk 14:15-24, </a:t>
            </a:r>
            <a:r>
              <a:rPr lang="es-ES" dirty="0"/>
              <a:t>Parábola de la Gran Cena, pobre, mutilada</a:t>
            </a:r>
            <a:r>
              <a:rPr lang="en-US" dirty="0"/>
              <a:t>…</a:t>
            </a:r>
          </a:p>
          <a:p>
            <a:r>
              <a:rPr lang="en-US" dirty="0"/>
              <a:t>Lk 14:25-35, </a:t>
            </a:r>
            <a:r>
              <a:rPr lang="es-ES" dirty="0"/>
              <a:t>Lealtad a Jesús sobre la familia</a:t>
            </a:r>
            <a:endParaRPr lang="en-US" dirty="0"/>
          </a:p>
          <a:p>
            <a:r>
              <a:rPr lang="en-US" dirty="0"/>
              <a:t>Lk 15, </a:t>
            </a:r>
            <a:r>
              <a:rPr lang="es-ES" dirty="0"/>
              <a:t>Parábola de la oveja perdida, moneda, hijo </a:t>
            </a:r>
            <a:endParaRPr lang="en-US" dirty="0"/>
          </a:p>
          <a:p>
            <a:r>
              <a:rPr lang="en-US" dirty="0"/>
              <a:t>Lk 16:16-31, </a:t>
            </a:r>
            <a:r>
              <a:rPr lang="es-ES" dirty="0"/>
              <a:t>Parábola del hombre rico y Lázaro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DC44D7F-4C9E-4D75-A49C-6E5788910B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00600" y="2286000"/>
            <a:ext cx="4038600" cy="4507991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Lk 17:3-4, </a:t>
            </a:r>
            <a:r>
              <a:rPr lang="en-US" dirty="0" err="1"/>
              <a:t>perdonar</a:t>
            </a:r>
            <a:r>
              <a:rPr lang="en-US" dirty="0"/>
              <a:t> a un </a:t>
            </a:r>
            <a:r>
              <a:rPr lang="en-US" dirty="0" err="1"/>
              <a:t>hermano</a:t>
            </a:r>
            <a:endParaRPr lang="en-US" dirty="0"/>
          </a:p>
          <a:p>
            <a:r>
              <a:rPr lang="en-US" dirty="0"/>
              <a:t>Lk 17:12-19, </a:t>
            </a:r>
            <a:r>
              <a:rPr lang="pt-BR" dirty="0"/>
              <a:t>Cura a 10 leprosos, samaritano </a:t>
            </a:r>
            <a:r>
              <a:rPr lang="pt-BR" dirty="0" err="1"/>
              <a:t>regresa</a:t>
            </a:r>
            <a:r>
              <a:rPr lang="pt-BR" dirty="0"/>
              <a:t> </a:t>
            </a:r>
            <a:endParaRPr lang="en-US" dirty="0"/>
          </a:p>
          <a:p>
            <a:r>
              <a:rPr lang="en-US" dirty="0"/>
              <a:t>Lk 18:1-8, </a:t>
            </a:r>
            <a:r>
              <a:rPr lang="es-ES" dirty="0"/>
              <a:t>Se escucha a la viuda</a:t>
            </a:r>
            <a:endParaRPr lang="en-US" dirty="0"/>
          </a:p>
          <a:p>
            <a:r>
              <a:rPr lang="en-US" dirty="0"/>
              <a:t>Lk 18:9-14, </a:t>
            </a:r>
            <a:r>
              <a:rPr lang="es-ES" dirty="0"/>
              <a:t>Oración de un recaudador de impuestos</a:t>
            </a:r>
            <a:endParaRPr lang="en-US" dirty="0"/>
          </a:p>
          <a:p>
            <a:r>
              <a:rPr lang="en-US" dirty="0"/>
              <a:t>Lk 18:15-17, </a:t>
            </a:r>
            <a:r>
              <a:rPr lang="en-US" dirty="0" err="1"/>
              <a:t>Acepta</a:t>
            </a:r>
            <a:r>
              <a:rPr lang="en-US" dirty="0"/>
              <a:t> </a:t>
            </a:r>
            <a:r>
              <a:rPr lang="en-US" dirty="0" err="1"/>
              <a:t>niños</a:t>
            </a:r>
            <a:endParaRPr lang="en-US" dirty="0"/>
          </a:p>
          <a:p>
            <a:r>
              <a:rPr lang="en-US" dirty="0"/>
              <a:t>Lk 18:35-43, </a:t>
            </a:r>
            <a:r>
              <a:rPr lang="en-US" dirty="0" err="1"/>
              <a:t>Cura</a:t>
            </a:r>
            <a:r>
              <a:rPr lang="en-US" dirty="0"/>
              <a:t> a los </a:t>
            </a:r>
            <a:r>
              <a:rPr lang="en-US" dirty="0" err="1"/>
              <a:t>ciegos</a:t>
            </a:r>
            <a:endParaRPr lang="en-US" dirty="0"/>
          </a:p>
          <a:p>
            <a:r>
              <a:rPr lang="en-US" dirty="0"/>
              <a:t>Lk 19:1-10, </a:t>
            </a:r>
            <a:r>
              <a:rPr lang="es-ES" dirty="0"/>
              <a:t>Come con Zaqueo, Recaudador de Impuestos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Semana</a:t>
            </a:r>
            <a:r>
              <a:rPr lang="en-US" dirty="0"/>
              <a:t> De Jesús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EF34A1-FA13-466D-8804-93567416BA5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15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5322A1-C415-4450-BA8C-C613DCFFE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581787"/>
          </a:xfrm>
        </p:spPr>
        <p:txBody>
          <a:bodyPr/>
          <a:lstStyle/>
          <a:p>
            <a:r>
              <a:rPr lang="en-US" dirty="0" err="1"/>
              <a:t>Ciudadanos</a:t>
            </a:r>
            <a:r>
              <a:rPr lang="en-US" dirty="0"/>
              <a:t> </a:t>
            </a:r>
            <a:r>
              <a:rPr lang="en-US" dirty="0" err="1"/>
              <a:t>Rechazados</a:t>
            </a:r>
            <a:r>
              <a:rPr lang="en-US" dirty="0"/>
              <a:t>, Lk 13:22-19:28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A17CD-9330-4BA8-80E9-D26B099D1985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301752" y="2286184"/>
            <a:ext cx="4041648" cy="4503523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Lk 14:15-24, </a:t>
            </a:r>
            <a:r>
              <a:rPr lang="es-ES" dirty="0"/>
              <a:t>Parábola de la Gran Cena, Los primeros invitados</a:t>
            </a:r>
            <a:endParaRPr lang="en-US" dirty="0"/>
          </a:p>
          <a:p>
            <a:r>
              <a:rPr lang="en-US" dirty="0"/>
              <a:t>Lk 16:1-13, “</a:t>
            </a:r>
            <a:r>
              <a:rPr lang="en-US" dirty="0" err="1"/>
              <a:t>Hijos</a:t>
            </a:r>
            <a:r>
              <a:rPr lang="en-US" dirty="0"/>
              <a:t> de la Luz”</a:t>
            </a:r>
          </a:p>
          <a:p>
            <a:r>
              <a:rPr lang="en-US" dirty="0"/>
              <a:t>Lk 16:14-15, </a:t>
            </a:r>
            <a:r>
              <a:rPr lang="es-ES" dirty="0"/>
              <a:t>los que son estimados entre los hombres</a:t>
            </a:r>
            <a:endParaRPr lang="en-US" dirty="0"/>
          </a:p>
          <a:p>
            <a:r>
              <a:rPr lang="en-US" dirty="0"/>
              <a:t>Lk 16:16-31, </a:t>
            </a:r>
            <a:r>
              <a:rPr lang="es-ES" dirty="0"/>
              <a:t>Parábola del hombre rico y Lázaro</a:t>
            </a:r>
            <a:endParaRPr lang="en-US" dirty="0"/>
          </a:p>
          <a:p>
            <a:r>
              <a:rPr lang="en-US" dirty="0"/>
              <a:t>Lk 17:5-10, </a:t>
            </a:r>
            <a:r>
              <a:rPr lang="es-ES" dirty="0"/>
              <a:t>Los que presumen de obras</a:t>
            </a:r>
            <a:endParaRPr lang="en-US" dirty="0"/>
          </a:p>
          <a:p>
            <a:r>
              <a:rPr lang="en-US" dirty="0"/>
              <a:t>Lk 18:9-14, </a:t>
            </a:r>
            <a:r>
              <a:rPr lang="en-US" dirty="0" err="1"/>
              <a:t>Oración</a:t>
            </a:r>
            <a:r>
              <a:rPr lang="en-US" dirty="0"/>
              <a:t> </a:t>
            </a:r>
            <a:r>
              <a:rPr lang="en-US" dirty="0" err="1"/>
              <a:t>farisea</a:t>
            </a:r>
            <a:r>
              <a:rPr lang="en-US" dirty="0"/>
              <a:t> del </a:t>
            </a:r>
            <a:r>
              <a:rPr lang="en-US" dirty="0" err="1"/>
              <a:t>fariseo</a:t>
            </a:r>
            <a:endParaRPr lang="en-US" dirty="0"/>
          </a:p>
          <a:p>
            <a:r>
              <a:rPr lang="en-US" dirty="0"/>
              <a:t>Lk 18:18-30,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joven</a:t>
            </a:r>
            <a:r>
              <a:rPr lang="en-US" dirty="0"/>
              <a:t> </a:t>
            </a:r>
            <a:r>
              <a:rPr lang="en-US" dirty="0" err="1"/>
              <a:t>rico</a:t>
            </a:r>
            <a:r>
              <a:rPr lang="en-US" dirty="0"/>
              <a:t> </a:t>
            </a:r>
            <a:r>
              <a:rPr lang="en-US" dirty="0" err="1"/>
              <a:t>gobernante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0174540-86C2-46FF-8D5A-254D837CE88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Semana</a:t>
            </a:r>
            <a:r>
              <a:rPr lang="en-US" dirty="0"/>
              <a:t> De Jesús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858198-A4F7-45DC-92C4-79E7E385613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8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Semana</a:t>
            </a:r>
            <a:r>
              <a:rPr lang="en-US" dirty="0"/>
              <a:t> De Jesús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¡Dios En El Cielo Nos Salve!</a:t>
            </a:r>
          </a:p>
          <a:p>
            <a:pPr lvl="1"/>
            <a:r>
              <a:rPr lang="es-ES" dirty="0"/>
              <a:t>Dios ha respondido - Se ha hecho la Oferta de Salvación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2F0BBD-81B1-4DB2-BC25-3AAF9B1BFCF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73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2930</TotalTime>
  <Words>800</Words>
  <Application>Microsoft Office PowerPoint</Application>
  <PresentationFormat>On-screen Show (4:3)</PresentationFormat>
  <Paragraphs>107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Copperplate Gothic Bold</vt:lpstr>
      <vt:lpstr>Georgia</vt:lpstr>
      <vt:lpstr>inherit</vt:lpstr>
      <vt:lpstr>Times New Roman</vt:lpstr>
      <vt:lpstr>Wingdings</vt:lpstr>
      <vt:lpstr>Wingdings 2</vt:lpstr>
      <vt:lpstr>Civic</vt:lpstr>
      <vt:lpstr>PowerPoint Presentation</vt:lpstr>
      <vt:lpstr>La Última Semana De Jesús
</vt:lpstr>
      <vt:lpstr>La Última Semana De Jesús</vt:lpstr>
      <vt:lpstr>La Última Semana De Jesús</vt:lpstr>
      <vt:lpstr>La Última Semana De Jesús</vt:lpstr>
      <vt:lpstr>La Última Semana De Jesús</vt:lpstr>
      <vt:lpstr>La Última Semana De Jesús</vt:lpstr>
      <vt:lpstr>La Última Semana De Jesús</vt:lpstr>
      <vt:lpstr>La Última Semana De Jesús</vt:lpstr>
      <vt:lpstr>La Última Semana De Jesús</vt:lpstr>
      <vt:lpstr>La Última Semana De Jesús</vt:lpstr>
      <vt:lpstr>La Última Semana De Jesús</vt:lpstr>
      <vt:lpstr>La Última Semana De Jesús</vt:lpstr>
      <vt:lpstr>La Última Semana De Jesús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265</cp:revision>
  <dcterms:created xsi:type="dcterms:W3CDTF">1998-07-07T15:18:40Z</dcterms:created>
  <dcterms:modified xsi:type="dcterms:W3CDTF">2021-06-27T12:34:39Z</dcterms:modified>
</cp:coreProperties>
</file>