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1" r:id="rId3"/>
    <p:sldId id="274" r:id="rId4"/>
    <p:sldId id="273" r:id="rId5"/>
    <p:sldId id="260" r:id="rId6"/>
    <p:sldId id="270" r:id="rId7"/>
    <p:sldId id="269" r:id="rId8"/>
    <p:sldId id="262" r:id="rId9"/>
    <p:sldId id="264" r:id="rId10"/>
    <p:sldId id="280" r:id="rId11"/>
    <p:sldId id="272" r:id="rId12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FCD"/>
    <a:srgbClr val="CEEDCE"/>
    <a:srgbClr val="E9F5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73" autoAdjust="0"/>
    <p:restoredTop sz="87324" autoAdjust="0"/>
  </p:normalViewPr>
  <p:slideViewPr>
    <p:cSldViewPr>
      <p:cViewPr varScale="1">
        <p:scale>
          <a:sx n="79" d="100"/>
          <a:sy n="79" d="100"/>
        </p:scale>
        <p:origin x="63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06981E-601A-45AD-A539-B45E2F5BB71F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725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336AB5-D573-4878-9824-FC5612393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65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8444C5-2B36-4CAD-B7BB-043364B564E5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A6B170-16A7-47DB-B7EF-FBE7219C2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910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1173163"/>
            <a:ext cx="4225925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There is nothing in this word that covey's weakness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Not a woman of moral quality; righteous; though that is correct.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6B170-16A7-47DB-B7EF-FBE7219C2EE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008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1173163"/>
            <a:ext cx="4225925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Nothing about this coveys weakness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181x it is a term used of physical strength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29x of (Great) wealth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33x </a:t>
            </a:r>
            <a:r>
              <a:rPr lang="en-US" dirty="0" err="1"/>
              <a:t>Misc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6B170-16A7-47DB-B7EF-FBE7219C2EE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121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1173163"/>
            <a:ext cx="4225925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 note of the performance of athletes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6B170-16A7-47DB-B7EF-FBE7219C2EE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288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1173163"/>
            <a:ext cx="4225925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weak</a:t>
            </a:r>
          </a:p>
          <a:p>
            <a:r>
              <a:rPr lang="en-US" dirty="0"/>
              <a:t>All Boaz’s benevolence created more work for Ruth</a:t>
            </a:r>
          </a:p>
          <a:p>
            <a:r>
              <a:rPr lang="en-US" dirty="0"/>
              <a:t>You can do it; It can be done</a:t>
            </a:r>
          </a:p>
          <a:p>
            <a:r>
              <a:rPr lang="en-US" dirty="0"/>
              <a:t>Farm work is difficult work</a:t>
            </a:r>
          </a:p>
          <a:p>
            <a:r>
              <a:rPr lang="en-US" dirty="0"/>
              <a:t>Briefly touch on sin of Idleness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Many Parallels to Prov 31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6B170-16A7-47DB-B7EF-FBE7219C2EE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6674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1173163"/>
            <a:ext cx="4225925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Lesson is of a Mighty woman Who showed great meekness</a:t>
            </a:r>
          </a:p>
          <a:p>
            <a:r>
              <a:rPr lang="en-US" dirty="0"/>
              <a:t>Meek does not mean weak and feeble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6B170-16A7-47DB-B7EF-FBE7219C2EE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1173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1173163"/>
            <a:ext cx="4225925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Love a Daughter for parents, never forsake them; </a:t>
            </a:r>
          </a:p>
          <a:p>
            <a:r>
              <a:rPr lang="en-US" dirty="0"/>
              <a:t>Walter Carter – Daughters will always be there for you.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6B170-16A7-47DB-B7EF-FBE7219C2EE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6055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Strong and Meek; not weak nor feeble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Not a Rebekah, Delilah, Jezebel, nor Athaliah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6B170-16A7-47DB-B7EF-FBE7219C2EE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413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Strong and Meek; not weak nor feeble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Not a Rebekah, Delilah, Jezebel, nor Athaliah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6B170-16A7-47DB-B7EF-FBE7219C2EE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746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907ED70-02BE-4DB0-8A17-2BE782F4D0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6172200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3751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1"/>
            <a:ext cx="8229600" cy="990600"/>
          </a:xfrm>
        </p:spPr>
        <p:txBody>
          <a:bodyPr wrap="none" anchor="t">
            <a:normAutofit/>
          </a:bodyPr>
          <a:lstStyle>
            <a:lvl1pPr>
              <a:defRPr sz="6000" b="1" i="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5105388"/>
          </a:xfrm>
        </p:spPr>
        <p:txBody>
          <a:bodyPr/>
          <a:lstStyle>
            <a:lvl1pPr marL="0" indent="0">
              <a:buSzPct val="75000"/>
              <a:buFont typeface="Wingdings" panose="05000000000000000000" pitchFamily="2" charset="2"/>
              <a:buNone/>
              <a:defRPr sz="4000" b="1"/>
            </a:lvl1pPr>
            <a:lvl2pPr marL="457200" indent="-457200">
              <a:buSzPct val="85000"/>
              <a:buFont typeface="Wingdings" panose="05000000000000000000" pitchFamily="2" charset="2"/>
              <a:buChar char="Ø"/>
              <a:defRPr sz="3600"/>
            </a:lvl2pPr>
            <a:lvl3pPr marL="914400" indent="-457200">
              <a:buSzPct val="85000"/>
              <a:buFont typeface="Wingdings" panose="05000000000000000000" pitchFamily="2" charset="2"/>
              <a:buChar char="v"/>
              <a:defRPr sz="3200" i="1"/>
            </a:lvl3pPr>
            <a:lvl4pPr marL="1257300" indent="-342900">
              <a:defRPr sz="28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059ACD2-1910-41E4-A7A9-DA09FD82FE94}"/>
              </a:ext>
            </a:extLst>
          </p:cNvPr>
          <p:cNvCxnSpPr>
            <a:cxnSpLocks/>
          </p:cNvCxnSpPr>
          <p:nvPr userDrawn="1"/>
        </p:nvCxnSpPr>
        <p:spPr>
          <a:xfrm>
            <a:off x="0" y="1371600"/>
            <a:ext cx="9144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602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1" y="146916"/>
            <a:ext cx="3386888" cy="2449370"/>
          </a:xfrm>
        </p:spPr>
        <p:txBody>
          <a:bodyPr anchor="ctr">
            <a:noAutofit/>
          </a:bodyPr>
          <a:lstStyle>
            <a:lvl1pPr algn="ctr">
              <a:defRPr sz="4000" b="1">
                <a:latin typeface="Copperplate Gothic Bold" panose="020E0705020206020404" pitchFamily="34" charset="0"/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3090" y="273052"/>
            <a:ext cx="5604708" cy="6584948"/>
          </a:xfrm>
          <a:effectLst>
            <a:outerShdw blurRad="76200" dist="50800" dir="5400000" sx="59000" sy="59000" algn="ctr" rotWithShape="0">
              <a:srgbClr val="000000">
                <a:alpha val="56000"/>
              </a:srgbClr>
            </a:outerShdw>
          </a:effectLst>
        </p:spPr>
        <p:txBody>
          <a:bodyPr/>
          <a:lstStyle>
            <a:lvl1pPr marL="0" indent="0">
              <a:buSzPct val="85000"/>
              <a:buFont typeface="Wingdings" panose="05000000000000000000" pitchFamily="2" charset="2"/>
              <a:buNone/>
              <a:defRPr sz="3600" b="1"/>
            </a:lvl1pPr>
            <a:lvl2pPr marL="457200" indent="-457200">
              <a:buSzPct val="85000"/>
              <a:buFont typeface="Wingdings" panose="05000000000000000000" pitchFamily="2" charset="2"/>
              <a:buChar char="Ø"/>
              <a:defRPr sz="3600"/>
            </a:lvl2pPr>
            <a:lvl3pPr marL="800100" indent="-342900">
              <a:buSzPct val="85000"/>
              <a:buFont typeface="Wingdings" panose="05000000000000000000" pitchFamily="2" charset="2"/>
              <a:buChar char="§"/>
              <a:defRPr sz="3200" i="1"/>
            </a:lvl3pPr>
            <a:lvl4pPr marL="1143000" indent="-228600">
              <a:defRPr sz="28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434C1F-D99C-4247-BAB7-00D300B4D2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76" r="2146" b="36028"/>
          <a:stretch/>
        </p:blipFill>
        <p:spPr>
          <a:xfrm>
            <a:off x="-1" y="2743200"/>
            <a:ext cx="3463089" cy="41148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-75924" y="3048002"/>
            <a:ext cx="3657324" cy="3663085"/>
          </a:xfrm>
          <a:prstGeom prst="roundRect">
            <a:avLst>
              <a:gd name="adj" fmla="val 19928"/>
            </a:avLst>
          </a:prstGeom>
          <a:solidFill>
            <a:schemeClr val="accent6">
              <a:lumMod val="20000"/>
              <a:lumOff val="80000"/>
              <a:alpha val="38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4000" b="1">
                <a:latin typeface="Copperplate Gothic Light" panose="020E05070202060204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B861668-4ED2-4CBD-8857-4827545DD42F}"/>
              </a:ext>
            </a:extLst>
          </p:cNvPr>
          <p:cNvCxnSpPr>
            <a:cxnSpLocks/>
          </p:cNvCxnSpPr>
          <p:nvPr userDrawn="1"/>
        </p:nvCxnSpPr>
        <p:spPr>
          <a:xfrm>
            <a:off x="3505200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9B7AF0-94EE-40C2-83EA-51F41127EED6}"/>
              </a:ext>
            </a:extLst>
          </p:cNvPr>
          <p:cNvCxnSpPr>
            <a:cxnSpLocks/>
          </p:cNvCxnSpPr>
          <p:nvPr userDrawn="1"/>
        </p:nvCxnSpPr>
        <p:spPr>
          <a:xfrm>
            <a:off x="0" y="2743200"/>
            <a:ext cx="346309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461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ABB29C94-6D0F-4CA8-B9E2-97E0AC974883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793BA7BA-A0DB-4F80-9EFF-99292D511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49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5105395"/>
          </a:xfrm>
        </p:spPr>
        <p:txBody>
          <a:bodyPr/>
          <a:lstStyle>
            <a:lvl1pPr marL="457200" indent="-457200">
              <a:buSzPct val="75000"/>
              <a:buFont typeface="Wingdings" panose="05000000000000000000" pitchFamily="2" charset="2"/>
              <a:buChar char="v"/>
              <a:defRPr sz="3600"/>
            </a:lvl1pPr>
            <a:lvl2pPr marL="685800" indent="-338138">
              <a:buSzPct val="75000"/>
              <a:buFont typeface="Wingdings" panose="05000000000000000000" pitchFamily="2" charset="2"/>
              <a:buChar char="Ø"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5105389"/>
          </a:xfrm>
        </p:spPr>
        <p:txBody>
          <a:bodyPr/>
          <a:lstStyle>
            <a:lvl1pPr marL="342900" indent="-342900">
              <a:buSzPct val="75000"/>
              <a:buFont typeface="Wingdings" panose="05000000000000000000" pitchFamily="2" charset="2"/>
              <a:buChar char="v"/>
              <a:defRPr sz="3600"/>
            </a:lvl1pPr>
            <a:lvl2pPr marL="633413" indent="-285750">
              <a:buSzPct val="75000"/>
              <a:buFont typeface="Wingdings" panose="05000000000000000000" pitchFamily="2" charset="2"/>
              <a:buChar char="Ø"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348F54C-4F0D-4F65-8914-CC54EC8886FB}"/>
              </a:ext>
            </a:extLst>
          </p:cNvPr>
          <p:cNvCxnSpPr>
            <a:cxnSpLocks/>
          </p:cNvCxnSpPr>
          <p:nvPr userDrawn="1"/>
        </p:nvCxnSpPr>
        <p:spPr>
          <a:xfrm>
            <a:off x="0" y="1524000"/>
            <a:ext cx="9144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5039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5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141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ABB29C94-6D0F-4CA8-B9E2-97E0AC974883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793BA7BA-A0DB-4F80-9EFF-99292D511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53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ABB29C94-6D0F-4CA8-B9E2-97E0AC974883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793BA7BA-A0DB-4F80-9EFF-99292D511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74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ABB29C94-6D0F-4CA8-B9E2-97E0AC974883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793BA7BA-A0DB-4F80-9EFF-99292D511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79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alphaModFix amt="7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88767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7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788774CC-3DC8-4407-A448-D6BBE7ED65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Ruth 3:11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281B26-D31F-4F74-B83D-2B5C422F2546}"/>
              </a:ext>
            </a:extLst>
          </p:cNvPr>
          <p:cNvSpPr txBox="1"/>
          <p:nvPr/>
        </p:nvSpPr>
        <p:spPr>
          <a:xfrm>
            <a:off x="228600" y="2032337"/>
            <a:ext cx="5334000" cy="1015663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6000" dirty="0">
                <a:latin typeface="A770-Roman" panose="00000400000000000000" pitchFamily="2" charset="0"/>
              </a:rPr>
              <a:t>La </a:t>
            </a:r>
            <a:r>
              <a:rPr lang="en-US" sz="6000" dirty="0" err="1">
                <a:latin typeface="A770-Roman" panose="00000400000000000000" pitchFamily="2" charset="0"/>
              </a:rPr>
              <a:t>Mujer</a:t>
            </a:r>
            <a:r>
              <a:rPr lang="en-US" sz="6000" dirty="0">
                <a:latin typeface="A770-Roman" panose="00000400000000000000" pitchFamily="2" charset="0"/>
              </a:rPr>
              <a:t> Virtuosa</a:t>
            </a:r>
          </a:p>
        </p:txBody>
      </p:sp>
    </p:spTree>
    <p:extLst>
      <p:ext uri="{BB962C8B-B14F-4D97-AF65-F5344CB8AC3E}">
        <p14:creationId xmlns:p14="http://schemas.microsoft.com/office/powerpoint/2010/main" val="186414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E270A-6158-4631-A095-E17E0943C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1" y="146916"/>
            <a:ext cx="3386888" cy="2449370"/>
          </a:xfrm>
        </p:spPr>
        <p:txBody>
          <a:bodyPr/>
          <a:lstStyle/>
          <a:p>
            <a:r>
              <a:rPr lang="en-US" dirty="0"/>
              <a:t>Ruth</a:t>
            </a:r>
            <a:br>
              <a:rPr lang="en-US" dirty="0"/>
            </a:br>
            <a:r>
              <a:rPr lang="en-US" dirty="0"/>
              <a:t>Una </a:t>
            </a:r>
            <a:r>
              <a:rPr lang="en-US" dirty="0" err="1"/>
              <a:t>Mujer</a:t>
            </a:r>
            <a:r>
              <a:rPr lang="en-US" dirty="0"/>
              <a:t> Virtuosa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BFC4A7-7601-4331-AE44-B25F08174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3090" y="273052"/>
            <a:ext cx="5604708" cy="6584948"/>
          </a:xfrm>
        </p:spPr>
        <p:txBody>
          <a:bodyPr>
            <a:normAutofit/>
          </a:bodyPr>
          <a:lstStyle/>
          <a:p>
            <a:r>
              <a:rPr lang="en-US" dirty="0"/>
              <a:t>Virtuosa</a:t>
            </a:r>
          </a:p>
          <a:p>
            <a:pPr lvl="1"/>
            <a:r>
              <a:rPr lang="en-US" dirty="0"/>
              <a:t>Brown Driver &amp; Briggs – </a:t>
            </a:r>
            <a:r>
              <a:rPr lang="es-ES" dirty="0"/>
              <a:t>fuerza, poder, eficiencia, riqueza, ejército </a:t>
            </a:r>
            <a:endParaRPr lang="en-US" dirty="0"/>
          </a:p>
          <a:p>
            <a:pPr lvl="1"/>
            <a:r>
              <a:rPr lang="en-US" dirty="0"/>
              <a:t>Strong’s – </a:t>
            </a:r>
            <a:r>
              <a:rPr lang="es-ES" dirty="0"/>
              <a:t>probablemente una fuerza; un ejército, riqueza, virtud, valor, fuerza</a:t>
            </a:r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ACA64E-ABF4-4E9C-9511-9F7C10C135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75924" y="3048002"/>
            <a:ext cx="3657324" cy="3663085"/>
          </a:xfrm>
        </p:spPr>
        <p:txBody>
          <a:bodyPr/>
          <a:lstStyle/>
          <a:p>
            <a:r>
              <a:rPr lang="en-US" dirty="0" err="1"/>
              <a:t>definir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223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ACA64E-ABF4-4E9C-9511-9F7C10C135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5257797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Riqueza</a:t>
            </a:r>
            <a:r>
              <a:rPr lang="en-US" dirty="0"/>
              <a:t> 10x</a:t>
            </a:r>
          </a:p>
          <a:p>
            <a:r>
              <a:rPr lang="en-US" dirty="0" err="1"/>
              <a:t>Poder</a:t>
            </a:r>
            <a:r>
              <a:rPr lang="en-US" dirty="0"/>
              <a:t> 9x</a:t>
            </a:r>
          </a:p>
          <a:p>
            <a:r>
              <a:rPr lang="en-US" dirty="0" err="1"/>
              <a:t>Sustancia</a:t>
            </a:r>
            <a:r>
              <a:rPr lang="en-US" dirty="0"/>
              <a:t> 8x</a:t>
            </a:r>
          </a:p>
          <a:p>
            <a:r>
              <a:rPr lang="en-US" dirty="0" err="1"/>
              <a:t>Poder</a:t>
            </a:r>
            <a:r>
              <a:rPr lang="en-US" dirty="0"/>
              <a:t> 6x</a:t>
            </a:r>
          </a:p>
          <a:p>
            <a:r>
              <a:rPr lang="en-US" dirty="0" err="1"/>
              <a:t>Fuerte</a:t>
            </a:r>
            <a:r>
              <a:rPr lang="en-US" dirty="0"/>
              <a:t> 5x</a:t>
            </a:r>
          </a:p>
          <a:p>
            <a:r>
              <a:rPr lang="en-US" dirty="0"/>
              <a:t>Virtuoso 4x</a:t>
            </a:r>
          </a:p>
          <a:p>
            <a:r>
              <a:rPr lang="en-US" dirty="0" err="1"/>
              <a:t>Misc</a:t>
            </a:r>
            <a:r>
              <a:rPr lang="en-US" dirty="0"/>
              <a:t> 33x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6E270A-6158-4631-A095-E17E0943C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Ruth</a:t>
            </a:r>
            <a:br>
              <a:rPr lang="en-US" dirty="0"/>
            </a:br>
            <a:r>
              <a:rPr lang="en-US" dirty="0"/>
              <a:t>Una </a:t>
            </a:r>
            <a:r>
              <a:rPr lang="en-US" dirty="0" err="1"/>
              <a:t>Mujer</a:t>
            </a:r>
            <a:r>
              <a:rPr lang="en-US" dirty="0"/>
              <a:t> “Virtuosa”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BFC4A7-7601-4331-AE44-B25F08174B9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Ejército</a:t>
            </a:r>
            <a:r>
              <a:rPr lang="en-US" dirty="0"/>
              <a:t> 56x</a:t>
            </a:r>
          </a:p>
          <a:p>
            <a:r>
              <a:rPr lang="en-US" dirty="0"/>
              <a:t>Hombre de Valor 37x</a:t>
            </a:r>
          </a:p>
          <a:p>
            <a:r>
              <a:rPr lang="en-US" dirty="0" err="1"/>
              <a:t>Anfitrión</a:t>
            </a:r>
            <a:r>
              <a:rPr lang="en-US" dirty="0"/>
              <a:t> 29x</a:t>
            </a:r>
          </a:p>
          <a:p>
            <a:r>
              <a:rPr lang="en-US" dirty="0" err="1"/>
              <a:t>Fuerzas</a:t>
            </a:r>
            <a:r>
              <a:rPr lang="en-US" dirty="0"/>
              <a:t> 14x</a:t>
            </a:r>
          </a:p>
          <a:p>
            <a:r>
              <a:rPr lang="en-US" dirty="0" err="1"/>
              <a:t>Valiente</a:t>
            </a:r>
            <a:r>
              <a:rPr lang="en-US" dirty="0"/>
              <a:t> 13x</a:t>
            </a:r>
          </a:p>
          <a:p>
            <a:r>
              <a:rPr lang="en-US" dirty="0" err="1"/>
              <a:t>Fuerza</a:t>
            </a:r>
            <a:r>
              <a:rPr lang="en-US" dirty="0"/>
              <a:t> 12x</a:t>
            </a:r>
          </a:p>
          <a:p>
            <a:r>
              <a:rPr lang="en-US" dirty="0"/>
              <a:t>Rico 11x</a:t>
            </a:r>
          </a:p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1706DF-BE23-422C-B3FD-80FBE295F5AE}"/>
              </a:ext>
            </a:extLst>
          </p:cNvPr>
          <p:cNvSpPr txBox="1"/>
          <p:nvPr/>
        </p:nvSpPr>
        <p:spPr>
          <a:xfrm>
            <a:off x="2353056" y="6398695"/>
            <a:ext cx="45902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(KJV English words translated to Spanish)</a:t>
            </a:r>
          </a:p>
        </p:txBody>
      </p:sp>
    </p:spTree>
    <p:extLst>
      <p:ext uri="{BB962C8B-B14F-4D97-AF65-F5344CB8AC3E}">
        <p14:creationId xmlns:p14="http://schemas.microsoft.com/office/powerpoint/2010/main" val="4005100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E270A-6158-4631-A095-E17E0943C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1" y="146916"/>
            <a:ext cx="3386888" cy="2449370"/>
          </a:xfrm>
        </p:spPr>
        <p:txBody>
          <a:bodyPr/>
          <a:lstStyle/>
          <a:p>
            <a:r>
              <a:rPr lang="en-US" dirty="0"/>
              <a:t>Ruth</a:t>
            </a:r>
            <a:br>
              <a:rPr lang="en-US" dirty="0"/>
            </a:br>
            <a:r>
              <a:rPr lang="en-US" dirty="0"/>
              <a:t>Una </a:t>
            </a:r>
            <a:r>
              <a:rPr lang="en-US" dirty="0" err="1"/>
              <a:t>Mujer</a:t>
            </a:r>
            <a:r>
              <a:rPr lang="en-US" dirty="0"/>
              <a:t> Virtuosa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BFC4A7-7601-4331-AE44-B25F08174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3090" y="273052"/>
            <a:ext cx="5604708" cy="658494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“Virtuoso”</a:t>
            </a:r>
          </a:p>
          <a:p>
            <a:pPr lvl="1"/>
            <a:r>
              <a:rPr lang="en-US" dirty="0"/>
              <a:t>Ruth 2:1, </a:t>
            </a:r>
            <a:r>
              <a:rPr lang="es-ES" dirty="0" err="1"/>
              <a:t>Boaz</a:t>
            </a:r>
            <a:r>
              <a:rPr lang="es-ES" dirty="0"/>
              <a:t> era un hombre de "riqueza" </a:t>
            </a:r>
            <a:endParaRPr lang="en-US" dirty="0"/>
          </a:p>
          <a:p>
            <a:pPr lvl="2"/>
            <a:r>
              <a:rPr lang="en-US" dirty="0" err="1"/>
              <a:t>Misma</a:t>
            </a:r>
            <a:r>
              <a:rPr lang="en-US" dirty="0"/>
              <a:t> palabra – “</a:t>
            </a:r>
            <a:r>
              <a:rPr lang="en-US" dirty="0" err="1"/>
              <a:t>virtud</a:t>
            </a:r>
            <a:r>
              <a:rPr lang="en-US" dirty="0"/>
              <a:t>” </a:t>
            </a:r>
          </a:p>
          <a:p>
            <a:pPr lvl="1"/>
            <a:r>
              <a:rPr lang="en-US" dirty="0"/>
              <a:t>Ruth 2:17-18, </a:t>
            </a:r>
            <a:r>
              <a:rPr lang="es-ES" dirty="0"/>
              <a:t>fue como un </a:t>
            </a:r>
            <a:r>
              <a:rPr lang="es-ES" dirty="0" err="1"/>
              <a:t>efa</a:t>
            </a:r>
            <a:r>
              <a:rPr lang="es-ES" dirty="0"/>
              <a:t> de cebada</a:t>
            </a:r>
            <a:endParaRPr lang="en-US" dirty="0"/>
          </a:p>
          <a:p>
            <a:pPr lvl="2"/>
            <a:r>
              <a:rPr lang="en-US" dirty="0" err="1"/>
              <a:t>Podría</a:t>
            </a:r>
            <a:r>
              <a:rPr lang="en-US" dirty="0"/>
              <a:t> ser 30-45lbs</a:t>
            </a:r>
          </a:p>
          <a:p>
            <a:pPr lvl="1"/>
            <a:r>
              <a:rPr lang="en-US" dirty="0"/>
              <a:t>Ruth 3:14-18, 6 "</a:t>
            </a:r>
            <a:r>
              <a:rPr lang="en-US" dirty="0" err="1"/>
              <a:t>medidas</a:t>
            </a:r>
            <a:r>
              <a:rPr lang="en-US" dirty="0"/>
              <a:t>" de </a:t>
            </a:r>
            <a:r>
              <a:rPr lang="en-US" dirty="0" err="1"/>
              <a:t>cebada</a:t>
            </a:r>
            <a:endParaRPr lang="en-US" dirty="0"/>
          </a:p>
          <a:p>
            <a:pPr lvl="2"/>
            <a:r>
              <a:rPr lang="en-US" dirty="0"/>
              <a:t>¿</a:t>
            </a:r>
            <a:r>
              <a:rPr lang="en-US" dirty="0" err="1"/>
              <a:t>Efha</a:t>
            </a:r>
            <a:r>
              <a:rPr lang="en-US" dirty="0"/>
              <a:t> o </a:t>
            </a:r>
            <a:r>
              <a:rPr lang="en-US" dirty="0" err="1"/>
              <a:t>Seahs</a:t>
            </a:r>
            <a:r>
              <a:rPr lang="en-US" dirty="0"/>
              <a:t>?
</a:t>
            </a:r>
            <a:r>
              <a:rPr lang="es-ES" dirty="0"/>
              <a:t>Podría ser 2x o 6x el de </a:t>
            </a:r>
            <a:r>
              <a:rPr lang="en-US" dirty="0"/>
              <a:t>2:17-18</a:t>
            </a:r>
          </a:p>
          <a:p>
            <a:pPr lvl="2"/>
            <a:r>
              <a:rPr lang="en-US" dirty="0" err="1"/>
              <a:t>Mostrando</a:t>
            </a:r>
            <a:r>
              <a:rPr lang="en-US" dirty="0"/>
              <a:t> </a:t>
            </a:r>
            <a:r>
              <a:rPr lang="en-US" dirty="0" err="1"/>
              <a:t>generosidad</a:t>
            </a:r>
            <a:r>
              <a:rPr lang="en-US" dirty="0"/>
              <a:t> de Boaz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ACA64E-ABF4-4E9C-9511-9F7C10C135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75924" y="3048002"/>
            <a:ext cx="3657324" cy="3663085"/>
          </a:xfrm>
        </p:spPr>
        <p:txBody>
          <a:bodyPr/>
          <a:lstStyle/>
          <a:p>
            <a:r>
              <a:rPr lang="en-US" dirty="0"/>
              <a:t>De </a:t>
            </a:r>
            <a:r>
              <a:rPr lang="en-US" dirty="0" err="1"/>
              <a:t>Poder</a:t>
            </a:r>
            <a:r>
              <a:rPr lang="en-US" dirty="0"/>
              <a:t>
</a:t>
            </a:r>
          </a:p>
        </p:txBody>
      </p:sp>
    </p:spTree>
    <p:extLst>
      <p:ext uri="{BB962C8B-B14F-4D97-AF65-F5344CB8AC3E}">
        <p14:creationId xmlns:p14="http://schemas.microsoft.com/office/powerpoint/2010/main" val="162864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E270A-6158-4631-A095-E17E0943C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1" y="146916"/>
            <a:ext cx="3386888" cy="2449370"/>
          </a:xfrm>
        </p:spPr>
        <p:txBody>
          <a:bodyPr/>
          <a:lstStyle/>
          <a:p>
            <a:r>
              <a:rPr lang="en-US" dirty="0"/>
              <a:t>Ruth</a:t>
            </a:r>
            <a:br>
              <a:rPr lang="en-US" dirty="0"/>
            </a:br>
            <a:r>
              <a:rPr lang="en-US" dirty="0"/>
              <a:t>Una </a:t>
            </a:r>
            <a:r>
              <a:rPr lang="en-US" dirty="0" err="1"/>
              <a:t>Mujer</a:t>
            </a:r>
            <a:r>
              <a:rPr lang="en-US" dirty="0"/>
              <a:t> Virtuosa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BFC4A7-7601-4331-AE44-B25F08174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3090" y="273052"/>
            <a:ext cx="5604708" cy="6584948"/>
          </a:xfrm>
        </p:spPr>
        <p:txBody>
          <a:bodyPr>
            <a:normAutofit lnSpcReduction="10000"/>
          </a:bodyPr>
          <a:lstStyle/>
          <a:p>
            <a:r>
              <a:rPr lang="es-ES" dirty="0"/>
              <a:t>Laboriosa y Trabajadora</a:t>
            </a:r>
          </a:p>
          <a:p>
            <a:pPr lvl="1"/>
            <a:r>
              <a:rPr lang="en-US" dirty="0" err="1"/>
              <a:t>Buscó</a:t>
            </a:r>
            <a:r>
              <a:rPr lang="en-US" dirty="0"/>
              <a:t> </a:t>
            </a:r>
            <a:r>
              <a:rPr lang="en-US" dirty="0" err="1"/>
              <a:t>Trabajo</a:t>
            </a:r>
            <a:endParaRPr lang="en-US" dirty="0"/>
          </a:p>
          <a:p>
            <a:pPr lvl="2"/>
            <a:r>
              <a:rPr lang="en-US" dirty="0"/>
              <a:t>Ruth 2:2-3, </a:t>
            </a:r>
            <a:r>
              <a:rPr lang="es-ES" dirty="0"/>
              <a:t>Déjame ahora ir al campo</a:t>
            </a:r>
            <a:endParaRPr lang="en-US" dirty="0"/>
          </a:p>
          <a:p>
            <a:pPr lvl="1"/>
            <a:r>
              <a:rPr lang="es-ES" dirty="0"/>
              <a:t>Luz del día a Oscuras</a:t>
            </a:r>
          </a:p>
          <a:p>
            <a:pPr lvl="2"/>
            <a:r>
              <a:rPr lang="en-US" dirty="0"/>
              <a:t>Ruth 2:6-7, 15-17</a:t>
            </a:r>
          </a:p>
          <a:p>
            <a:pPr lvl="1"/>
            <a:r>
              <a:rPr lang="en-US" dirty="0" err="1"/>
              <a:t>Temporada</a:t>
            </a:r>
            <a:r>
              <a:rPr lang="en-US" dirty="0"/>
              <a:t> Entera de </a:t>
            </a:r>
            <a:r>
              <a:rPr lang="en-US" dirty="0" err="1"/>
              <a:t>Cosecha</a:t>
            </a:r>
            <a:endParaRPr lang="en-US" dirty="0"/>
          </a:p>
          <a:p>
            <a:pPr lvl="2"/>
            <a:r>
              <a:rPr lang="en-US" dirty="0"/>
              <a:t>Ruth 2:23</a:t>
            </a:r>
          </a:p>
          <a:p>
            <a:pPr lvl="1"/>
            <a:r>
              <a:rPr lang="en-US" dirty="0" err="1"/>
              <a:t>Proporcionado</a:t>
            </a:r>
            <a:r>
              <a:rPr lang="en-US" dirty="0"/>
              <a:t> para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Hogar</a:t>
            </a:r>
            <a:endParaRPr lang="en-US" dirty="0"/>
          </a:p>
          <a:p>
            <a:pPr lvl="2"/>
            <a:r>
              <a:rPr lang="en-US" dirty="0"/>
              <a:t>Ruth 2:18, 3:14-18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ACA64E-ABF4-4E9C-9511-9F7C10C135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75924" y="3048002"/>
            <a:ext cx="3657324" cy="3663085"/>
          </a:xfrm>
        </p:spPr>
        <p:txBody>
          <a:bodyPr>
            <a:normAutofit/>
          </a:bodyPr>
          <a:lstStyle/>
          <a:p>
            <a:r>
              <a:rPr lang="es-ES" dirty="0"/>
              <a:t>Una Poderosa Sirvienta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30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E270A-6158-4631-A095-E17E0943C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1" y="146916"/>
            <a:ext cx="3386888" cy="2449370"/>
          </a:xfrm>
        </p:spPr>
        <p:txBody>
          <a:bodyPr/>
          <a:lstStyle/>
          <a:p>
            <a:r>
              <a:rPr lang="en-US" dirty="0"/>
              <a:t>Ruth</a:t>
            </a:r>
            <a:br>
              <a:rPr lang="en-US" dirty="0"/>
            </a:br>
            <a:r>
              <a:rPr lang="en-US" dirty="0"/>
              <a:t>Una </a:t>
            </a:r>
            <a:r>
              <a:rPr lang="en-US" dirty="0" err="1"/>
              <a:t>Mujer</a:t>
            </a:r>
            <a:r>
              <a:rPr lang="en-US" dirty="0"/>
              <a:t> Virtuosa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BFC4A7-7601-4331-AE44-B25F08174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3090" y="273052"/>
            <a:ext cx="5604708" cy="6584948"/>
          </a:xfrm>
        </p:spPr>
        <p:txBody>
          <a:bodyPr>
            <a:normAutofit/>
          </a:bodyPr>
          <a:lstStyle/>
          <a:p>
            <a:r>
              <a:rPr lang="en-US" dirty="0"/>
              <a:t>Mansa &amp; </a:t>
            </a:r>
            <a:r>
              <a:rPr lang="en-US" dirty="0" err="1"/>
              <a:t>Humilde</a:t>
            </a:r>
            <a:endParaRPr lang="en-US" dirty="0"/>
          </a:p>
          <a:p>
            <a:pPr lvl="1"/>
            <a:r>
              <a:rPr lang="en-US" dirty="0"/>
              <a:t>Ruth 1:6-18, </a:t>
            </a:r>
            <a:r>
              <a:rPr lang="en-US" dirty="0" err="1"/>
              <a:t>Hacia</a:t>
            </a:r>
            <a:r>
              <a:rPr lang="en-US" dirty="0"/>
              <a:t> </a:t>
            </a:r>
            <a:r>
              <a:rPr lang="en-US" dirty="0" err="1"/>
              <a:t>Noemí</a:t>
            </a:r>
            <a:endParaRPr lang="en-US" dirty="0"/>
          </a:p>
          <a:p>
            <a:pPr lvl="1"/>
            <a:r>
              <a:rPr lang="en-US" dirty="0"/>
              <a:t>Ruth 2:10-13, </a:t>
            </a:r>
            <a:r>
              <a:rPr lang="en-US" dirty="0" err="1"/>
              <a:t>Hacia</a:t>
            </a:r>
            <a:r>
              <a:rPr lang="en-US" dirty="0"/>
              <a:t> Boaz</a:t>
            </a:r>
          </a:p>
          <a:p>
            <a:endParaRPr lang="en-US" dirty="0"/>
          </a:p>
          <a:p>
            <a:r>
              <a:rPr lang="en-US" dirty="0" err="1"/>
              <a:t>Lección</a:t>
            </a:r>
            <a:r>
              <a:rPr lang="en-US" dirty="0"/>
              <a:t> </a:t>
            </a:r>
          </a:p>
          <a:p>
            <a:pPr lvl="1"/>
            <a:r>
              <a:rPr lang="es-ES" dirty="0"/>
              <a:t>Ruth una mujer poderosa que mostró gran mansedumbre</a:t>
            </a:r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ACA64E-ABF4-4E9C-9511-9F7C10C135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75924" y="3048002"/>
            <a:ext cx="3657324" cy="3663085"/>
          </a:xfrm>
        </p:spPr>
        <p:txBody>
          <a:bodyPr/>
          <a:lstStyle/>
          <a:p>
            <a:r>
              <a:rPr lang="es-ES" dirty="0"/>
              <a:t>Una Poderosa Sirvienta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066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E270A-6158-4631-A095-E17E0943C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1" y="146916"/>
            <a:ext cx="3386888" cy="2449370"/>
          </a:xfrm>
        </p:spPr>
        <p:txBody>
          <a:bodyPr/>
          <a:lstStyle/>
          <a:p>
            <a:r>
              <a:rPr lang="en-US" dirty="0"/>
              <a:t>Ruth</a:t>
            </a:r>
            <a:br>
              <a:rPr lang="en-US" dirty="0"/>
            </a:br>
            <a:r>
              <a:rPr lang="en-US" dirty="0"/>
              <a:t>Una </a:t>
            </a:r>
            <a:r>
              <a:rPr lang="en-US" dirty="0" err="1"/>
              <a:t>Mujer</a:t>
            </a:r>
            <a:r>
              <a:rPr lang="en-US" dirty="0"/>
              <a:t> Virtuosa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BFC4A7-7601-4331-AE44-B25F08174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3090" y="273052"/>
            <a:ext cx="5604708" cy="6584948"/>
          </a:xfrm>
        </p:spPr>
        <p:txBody>
          <a:bodyPr>
            <a:normAutofit/>
          </a:bodyPr>
          <a:lstStyle/>
          <a:p>
            <a:r>
              <a:rPr lang="en-US" dirty="0" err="1"/>
              <a:t>Bondad</a:t>
            </a:r>
            <a:r>
              <a:rPr lang="en-US" dirty="0"/>
              <a:t> Amorosa</a:t>
            </a:r>
          </a:p>
          <a:p>
            <a:pPr lvl="1"/>
            <a:r>
              <a:rPr lang="en-US" dirty="0"/>
              <a:t>Ruth 1:16-18, </a:t>
            </a:r>
            <a:r>
              <a:rPr lang="en-US" dirty="0" err="1"/>
              <a:t>Intrépido</a:t>
            </a:r>
            <a:r>
              <a:rPr lang="en-US" dirty="0"/>
              <a:t> a no </a:t>
            </a:r>
            <a:r>
              <a:rPr lang="en-US" dirty="0" err="1"/>
              <a:t>dejarte</a:t>
            </a:r>
            <a:endParaRPr lang="en-US" dirty="0"/>
          </a:p>
          <a:p>
            <a:pPr lvl="1"/>
            <a:r>
              <a:rPr lang="en-US" dirty="0"/>
              <a:t>Ruth 2:18, </a:t>
            </a:r>
            <a:r>
              <a:rPr lang="es-ES" dirty="0"/>
              <a:t>le dio que había reservado </a:t>
            </a:r>
            <a:endParaRPr lang="en-US" dirty="0"/>
          </a:p>
          <a:p>
            <a:pPr lvl="1"/>
            <a:r>
              <a:rPr lang="en-US" dirty="0"/>
              <a:t>Ruth 3:10-11, </a:t>
            </a:r>
            <a:r>
              <a:rPr lang="es-ES" dirty="0"/>
              <a:t>ella se desenroscó más bondad en este último extremo que al principio
</a:t>
            </a:r>
            <a:r>
              <a:rPr lang="en-US" dirty="0"/>
              <a:t>Ruth 4:15, …</a:t>
            </a:r>
            <a:r>
              <a:rPr lang="es-ES" dirty="0"/>
              <a:t>te amo, es mejor que siete hijos</a:t>
            </a:r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ACA64E-ABF4-4E9C-9511-9F7C10C135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75924" y="3048002"/>
            <a:ext cx="3657324" cy="3663085"/>
          </a:xfrm>
        </p:spPr>
        <p:txBody>
          <a:bodyPr/>
          <a:lstStyle/>
          <a:p>
            <a:r>
              <a:rPr lang="es-ES" dirty="0"/>
              <a:t>Una Poderosa Sirvienta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40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E270A-6158-4631-A095-E17E0943C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1" y="146916"/>
            <a:ext cx="3386888" cy="2449370"/>
          </a:xfrm>
        </p:spPr>
        <p:txBody>
          <a:bodyPr/>
          <a:lstStyle/>
          <a:p>
            <a:r>
              <a:rPr lang="en-US" dirty="0"/>
              <a:t>Ruth</a:t>
            </a:r>
            <a:br>
              <a:rPr lang="en-US" dirty="0"/>
            </a:br>
            <a:r>
              <a:rPr lang="en-US" dirty="0"/>
              <a:t>Una </a:t>
            </a:r>
            <a:r>
              <a:rPr lang="en-US" dirty="0" err="1"/>
              <a:t>Mujer</a:t>
            </a:r>
            <a:r>
              <a:rPr lang="en-US" dirty="0"/>
              <a:t> Virtuosa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BFC4A7-7601-4331-AE44-B25F08174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3090" y="273052"/>
            <a:ext cx="5604708" cy="6584948"/>
          </a:xfrm>
        </p:spPr>
        <p:txBody>
          <a:bodyPr/>
          <a:lstStyle/>
          <a:p>
            <a:r>
              <a:rPr lang="en-US" dirty="0" err="1"/>
              <a:t>Jehová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Dios</a:t>
            </a:r>
          </a:p>
          <a:p>
            <a:pPr lvl="1"/>
            <a:r>
              <a:rPr lang="en-US" dirty="0"/>
              <a:t>Ruth 1:16-17, </a:t>
            </a:r>
            <a:r>
              <a:rPr lang="es-ES" dirty="0"/>
              <a:t>Jehová Dios será su Dios</a:t>
            </a:r>
            <a:endParaRPr lang="en-US" dirty="0"/>
          </a:p>
          <a:p>
            <a:pPr lvl="1"/>
            <a:r>
              <a:rPr lang="en-US" dirty="0"/>
              <a:t>Ruth 2:12, </a:t>
            </a:r>
            <a:r>
              <a:rPr lang="es-ES" dirty="0"/>
              <a:t>ella puso su confianza en Jehová</a:t>
            </a:r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ACA64E-ABF4-4E9C-9511-9F7C10C135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75924" y="3048002"/>
            <a:ext cx="3657324" cy="3663085"/>
          </a:xfrm>
        </p:spPr>
        <p:txBody>
          <a:bodyPr/>
          <a:lstStyle/>
          <a:p>
            <a:r>
              <a:rPr lang="es-ES" dirty="0"/>
              <a:t>Una Poderosa Sirvienta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226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E270A-6158-4631-A095-E17E0943C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Ruth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ACA64E-ABF4-4E9C-9511-9F7C10C13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Una Poderosa Sirvienta</a:t>
            </a:r>
            <a:endParaRPr lang="en-US" dirty="0"/>
          </a:p>
          <a:p>
            <a:pPr lvl="1"/>
            <a:r>
              <a:rPr lang="es-ES" dirty="0"/>
              <a:t>Laboriosa y Trabajadora</a:t>
            </a:r>
          </a:p>
          <a:p>
            <a:pPr lvl="1"/>
            <a:r>
              <a:rPr lang="en-US" dirty="0"/>
              <a:t>Mansa &amp; </a:t>
            </a:r>
            <a:r>
              <a:rPr lang="en-US" dirty="0" err="1"/>
              <a:t>Humilde</a:t>
            </a:r>
            <a:endParaRPr lang="en-US" dirty="0"/>
          </a:p>
          <a:p>
            <a:pPr lvl="1"/>
            <a:r>
              <a:rPr lang="en-US" dirty="0" err="1"/>
              <a:t>Bondad</a:t>
            </a:r>
            <a:r>
              <a:rPr lang="en-US" dirty="0"/>
              <a:t> Amorosa</a:t>
            </a:r>
          </a:p>
          <a:p>
            <a:pPr lvl="1"/>
            <a:r>
              <a:rPr lang="en-US" dirty="0" err="1"/>
              <a:t>Jehová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Dios</a:t>
            </a:r>
          </a:p>
          <a:p>
            <a:pPr lvl="1"/>
            <a:endParaRPr lang="en-US" dirty="0"/>
          </a:p>
          <a:p>
            <a:r>
              <a:rPr lang="es-ES" dirty="0"/>
              <a:t>Una mujer poderosa que mostró gran mansedumbre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604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E270A-6158-4631-A095-E17E0943C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Ruth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ACA64E-ABF4-4E9C-9511-9F7C10C13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Una Mujer A La Que Hay Que Elogiar</a:t>
            </a:r>
          </a:p>
          <a:p>
            <a:pPr lvl="1"/>
            <a:r>
              <a:rPr lang="es-ES" dirty="0"/>
              <a:t>Sus Virtudes Conocidas Por Todos</a:t>
            </a:r>
          </a:p>
          <a:p>
            <a:pPr lvl="2"/>
            <a:r>
              <a:rPr lang="en-US" dirty="0"/>
              <a:t>Ruth 2:11, </a:t>
            </a:r>
            <a:r>
              <a:rPr lang="es-ES" dirty="0" err="1"/>
              <a:t>Boaz</a:t>
            </a:r>
            <a:r>
              <a:rPr lang="es-ES" dirty="0"/>
              <a:t> escuchó de su lealtad </a:t>
            </a:r>
            <a:endParaRPr lang="en-US" dirty="0"/>
          </a:p>
          <a:p>
            <a:pPr lvl="2"/>
            <a:r>
              <a:rPr lang="en-US" dirty="0"/>
              <a:t>Ruth 3:10-11, </a:t>
            </a:r>
            <a:r>
              <a:rPr lang="es-ES" dirty="0"/>
              <a:t>por todos en la ciudad</a:t>
            </a:r>
            <a:endParaRPr lang="en-US" dirty="0"/>
          </a:p>
          <a:p>
            <a:pPr lvl="2"/>
            <a:r>
              <a:rPr lang="en-US" dirty="0"/>
              <a:t>Ruth 4:14-15, </a:t>
            </a:r>
            <a:r>
              <a:rPr lang="en-US" dirty="0" err="1"/>
              <a:t>Mujeres</a:t>
            </a:r>
            <a:r>
              <a:rPr lang="en-US" dirty="0"/>
              <a:t> de la ciudad</a:t>
            </a:r>
          </a:p>
          <a:p>
            <a:pPr lvl="1"/>
            <a:r>
              <a:rPr lang="en-US" dirty="0"/>
              <a:t>Piedad</a:t>
            </a:r>
          </a:p>
          <a:p>
            <a:pPr lvl="2"/>
            <a:r>
              <a:rPr lang="en-US" dirty="0" err="1"/>
              <a:t>Fuerte</a:t>
            </a:r>
            <a:r>
              <a:rPr lang="en-US" dirty="0"/>
              <a:t> &amp; </a:t>
            </a:r>
            <a:r>
              <a:rPr lang="en-US" dirty="0" err="1"/>
              <a:t>Poderosa</a:t>
            </a:r>
            <a:r>
              <a:rPr lang="en-US" dirty="0"/>
              <a:t> – Mansa &amp; </a:t>
            </a:r>
            <a:r>
              <a:rPr lang="en-US" dirty="0" err="1"/>
              <a:t>Humilde</a:t>
            </a:r>
            <a:endParaRPr lang="en-US" dirty="0"/>
          </a:p>
          <a:p>
            <a:pPr lvl="2"/>
            <a:r>
              <a:rPr lang="en-US" dirty="0"/>
              <a:t>Una </a:t>
            </a:r>
            <a:r>
              <a:rPr lang="en-US" dirty="0" err="1"/>
              <a:t>Líder</a:t>
            </a:r>
            <a:r>
              <a:rPr lang="en-US" dirty="0"/>
              <a:t> </a:t>
            </a:r>
            <a:r>
              <a:rPr lang="en-US" dirty="0" err="1"/>
              <a:t>Sirviente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02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E270A-6158-4631-A095-E17E0943C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1"/>
            <a:ext cx="8229600" cy="990600"/>
          </a:xfrm>
        </p:spPr>
        <p:txBody>
          <a:bodyPr vert="horz" wrap="none" lIns="457200" tIns="45720" rIns="457200" bIns="45720" rtlCol="0" anchor="t">
            <a:normAutofit fontScale="90000"/>
          </a:bodyPr>
          <a:lstStyle/>
          <a:p>
            <a:r>
              <a:rPr lang="es-ES" dirty="0"/>
              <a:t>Un Retrato de la Redención
</a:t>
            </a:r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ACA64E-ABF4-4E9C-9511-9F7C10C135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5105388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Boaz </a:t>
            </a:r>
            <a:r>
              <a:rPr lang="en-US" dirty="0" err="1"/>
              <a:t>Redimió</a:t>
            </a:r>
            <a:r>
              <a:rPr lang="en-US" dirty="0"/>
              <a:t> a Ruth
Jesús Nos </a:t>
            </a:r>
            <a:r>
              <a:rPr lang="en-US" dirty="0" err="1"/>
              <a:t>Redimió</a:t>
            </a:r>
            <a:endParaRPr lang="en-US" dirty="0"/>
          </a:p>
          <a:p>
            <a:pPr lvl="2"/>
            <a:r>
              <a:rPr lang="en-US" dirty="0"/>
              <a:t>A Boaz</a:t>
            </a:r>
          </a:p>
          <a:p>
            <a:pPr lvl="2"/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calificado</a:t>
            </a:r>
            <a:r>
              <a:rPr lang="en-US" dirty="0"/>
              <a:t> para </a:t>
            </a:r>
            <a:r>
              <a:rPr lang="en-US" dirty="0" err="1"/>
              <a:t>redimirnos</a:t>
            </a:r>
            <a:endParaRPr lang="en-US" dirty="0"/>
          </a:p>
          <a:p>
            <a:pPr lvl="3"/>
            <a:r>
              <a:rPr lang="en-US" dirty="0" err="1"/>
              <a:t>Pagó</a:t>
            </a:r>
            <a:r>
              <a:rPr lang="en-US" dirty="0"/>
              <a:t> el </a:t>
            </a:r>
            <a:r>
              <a:rPr lang="en-US" dirty="0" err="1"/>
              <a:t>precio</a:t>
            </a:r>
            <a:endParaRPr lang="en-US" dirty="0"/>
          </a:p>
          <a:p>
            <a:pPr lvl="3"/>
            <a:r>
              <a:rPr lang="en-US" dirty="0"/>
              <a:t>Heb 2:9-15</a:t>
            </a:r>
          </a:p>
          <a:p>
            <a:pPr lvl="3"/>
            <a:r>
              <a:rPr lang="en-US" dirty="0"/>
              <a:t>Heb 10:5-22</a:t>
            </a:r>
          </a:p>
        </p:txBody>
      </p:sp>
    </p:spTree>
    <p:extLst>
      <p:ext uri="{BB962C8B-B14F-4D97-AF65-F5344CB8AC3E}">
        <p14:creationId xmlns:p14="http://schemas.microsoft.com/office/powerpoint/2010/main" val="253633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1319</TotalTime>
  <Words>575</Words>
  <Application>Microsoft Office PowerPoint</Application>
  <PresentationFormat>On-screen Show (4:3)</PresentationFormat>
  <Paragraphs>116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A770-Roman</vt:lpstr>
      <vt:lpstr>Arial</vt:lpstr>
      <vt:lpstr>Calibri</vt:lpstr>
      <vt:lpstr>Copperplate Gothic Bold</vt:lpstr>
      <vt:lpstr>Copperplate Gothic Light</vt:lpstr>
      <vt:lpstr>Wingdings</vt:lpstr>
      <vt:lpstr>Office Theme</vt:lpstr>
      <vt:lpstr>PowerPoint Presentation</vt:lpstr>
      <vt:lpstr>Ruth Una Mujer Virtuosa</vt:lpstr>
      <vt:lpstr>Ruth Una Mujer “Virtuosa”</vt:lpstr>
      <vt:lpstr>Ruth Una Mujer Virtuosa</vt:lpstr>
      <vt:lpstr>Ruth Una Mujer Virtuosa</vt:lpstr>
      <vt:lpstr>Ruth Una Mujer Virtuosa</vt:lpstr>
      <vt:lpstr>Ruth Una Mujer Virtuosa</vt:lpstr>
      <vt:lpstr>Ruth Una Mujer Virtuosa</vt:lpstr>
      <vt:lpstr>Ruth</vt:lpstr>
      <vt:lpstr>Ruth</vt:lpstr>
      <vt:lpstr>Un Retrato de la Redención
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CountryBoy</dc:creator>
  <cp:lastModifiedBy>Ross Ward</cp:lastModifiedBy>
  <cp:revision>184</cp:revision>
  <cp:lastPrinted>2014-09-23T20:40:27Z</cp:lastPrinted>
  <dcterms:created xsi:type="dcterms:W3CDTF">2014-05-25T20:53:50Z</dcterms:created>
  <dcterms:modified xsi:type="dcterms:W3CDTF">2021-05-09T13:56:08Z</dcterms:modified>
</cp:coreProperties>
</file>