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3"/>
  </p:notesMasterIdLst>
  <p:sldIdLst>
    <p:sldId id="256" r:id="rId2"/>
    <p:sldId id="269" r:id="rId3"/>
    <p:sldId id="279" r:id="rId4"/>
    <p:sldId id="276" r:id="rId5"/>
    <p:sldId id="271" r:id="rId6"/>
    <p:sldId id="272" r:id="rId7"/>
    <p:sldId id="273" r:id="rId8"/>
    <p:sldId id="280" r:id="rId9"/>
    <p:sldId id="274" r:id="rId10"/>
    <p:sldId id="278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about the Philippians brought Joy to Paul</a:t>
            </a:r>
          </a:p>
          <a:p>
            <a:r>
              <a:rPr lang="en-US" dirty="0"/>
              <a:t>Jews, heartache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7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Had begun a good work</a:t>
            </a:r>
          </a:p>
          <a:p>
            <a:pPr lvl="0"/>
            <a:r>
              <a:rPr lang="en-US" dirty="0"/>
              <a:t>Till Day of Jesus Christ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34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This Paragraph is not just a Prayer</a:t>
            </a:r>
          </a:p>
          <a:p>
            <a:pPr lvl="0"/>
            <a:r>
              <a:rPr lang="en-US" dirty="0"/>
              <a:t>Paul’s Fellowship w/them</a:t>
            </a:r>
          </a:p>
          <a:p>
            <a:pPr lvl="0"/>
            <a:r>
              <a:rPr lang="en-US" dirty="0"/>
              <a:t>Sharing and supporting each other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7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 nor Jesus teaching support a clergy class; all are labors together</a:t>
            </a:r>
          </a:p>
          <a:p>
            <a:pPr lvl="1"/>
            <a:r>
              <a:rPr lang="en-US" dirty="0"/>
              <a:t>according to ability</a:t>
            </a:r>
          </a:p>
          <a:p>
            <a:pPr lvl="1"/>
            <a:r>
              <a:rPr lang="en-US" dirty="0"/>
              <a:t>Opportunity</a:t>
            </a:r>
          </a:p>
          <a:p>
            <a:pPr lvl="1"/>
            <a:r>
              <a:rPr lang="en-US" dirty="0"/>
              <a:t>none to be ashamed </a:t>
            </a:r>
          </a:p>
          <a:p>
            <a:pPr lvl="1"/>
            <a:r>
              <a:rPr lang="en-US" dirty="0"/>
              <a:t>All to support at level capable </a:t>
            </a:r>
          </a:p>
          <a:p>
            <a:pPr lvl="1"/>
            <a:r>
              <a:rPr lang="en-US" dirty="0"/>
              <a:t>We all have skin in the game, buy in, partner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84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Autofit/>
          </a:bodyPr>
          <a:lstStyle>
            <a:lvl1pPr marL="0" indent="0" algn="l">
              <a:buNone/>
              <a:defRPr sz="24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CF1A9F4-B81B-4B21-BC6E-25D7455E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362200"/>
            <a:ext cx="2895600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61ADC-70F0-479C-90A0-4B09F3928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02298"/>
            <a:ext cx="8534400" cy="25414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Church at Philippi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Paul’s Love &amp; Joy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AF9EFD9-8189-4CAE-8093-50C56F331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335" y="3531204"/>
            <a:ext cx="6477804" cy="97762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Phil 1:3-11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3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3-4, Gratitude to God</a:t>
            </a:r>
          </a:p>
          <a:p>
            <a:pPr lvl="1"/>
            <a:r>
              <a:rPr lang="en-US" dirty="0"/>
              <a:t>In Paul’s Thoughts &amp; Prayers</a:t>
            </a:r>
          </a:p>
          <a:p>
            <a:pPr lvl="2"/>
            <a:r>
              <a:rPr lang="en-US" dirty="0"/>
              <a:t>Every Remembrance</a:t>
            </a:r>
          </a:p>
          <a:p>
            <a:pPr lvl="2"/>
            <a:r>
              <a:rPr lang="en-US" dirty="0"/>
              <a:t>Every Prayer</a:t>
            </a:r>
          </a:p>
          <a:p>
            <a:pPr lvl="2"/>
            <a:r>
              <a:rPr lang="en-US" dirty="0"/>
              <a:t>With Joy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Prayer</a:t>
            </a:r>
          </a:p>
        </p:txBody>
      </p:sp>
    </p:spTree>
    <p:extLst>
      <p:ext uri="{BB962C8B-B14F-4D97-AF65-F5344CB8AC3E}">
        <p14:creationId xmlns:p14="http://schemas.microsoft.com/office/powerpoint/2010/main" val="321044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5, For Their Fellowship</a:t>
            </a:r>
          </a:p>
          <a:p>
            <a:pPr lvl="1"/>
            <a:r>
              <a:rPr lang="en-US" dirty="0"/>
              <a:t>From 1st day till “now”</a:t>
            </a:r>
          </a:p>
          <a:p>
            <a:pPr lvl="1"/>
            <a:r>
              <a:rPr lang="en-US" dirty="0"/>
              <a:t>In Paul’s Afflictions</a:t>
            </a:r>
          </a:p>
          <a:p>
            <a:pPr lvl="2"/>
            <a:r>
              <a:rPr lang="en-US" dirty="0"/>
              <a:t>Material/Financial Distress </a:t>
            </a:r>
          </a:p>
          <a:p>
            <a:pPr lvl="2"/>
            <a:r>
              <a:rPr lang="en-US" dirty="0"/>
              <a:t>Spiritual Distress</a:t>
            </a:r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Prayer</a:t>
            </a:r>
          </a:p>
        </p:txBody>
      </p:sp>
    </p:spTree>
    <p:extLst>
      <p:ext uri="{BB962C8B-B14F-4D97-AF65-F5344CB8AC3E}">
        <p14:creationId xmlns:p14="http://schemas.microsoft.com/office/powerpoint/2010/main" val="29418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6, Petition of God</a:t>
            </a:r>
          </a:p>
          <a:p>
            <a:pPr lvl="1"/>
            <a:r>
              <a:rPr lang="en-US" dirty="0"/>
              <a:t>God Will Complete the Work </a:t>
            </a:r>
          </a:p>
          <a:p>
            <a:pPr lvl="2"/>
            <a:r>
              <a:rPr lang="en-US" dirty="0"/>
              <a:t>Continue to Grow till the end</a:t>
            </a:r>
          </a:p>
          <a:p>
            <a:pPr lvl="2"/>
            <a:r>
              <a:rPr lang="en-US" dirty="0"/>
              <a:t>1 Thes 5:23-24, Process of Sanctification</a:t>
            </a:r>
          </a:p>
          <a:p>
            <a:pPr lvl="2"/>
            <a:r>
              <a:rPr lang="en-US" dirty="0"/>
              <a:t>2 Pet 3:18, Grow in Grace &amp; Knowledge </a:t>
            </a:r>
          </a:p>
          <a:p>
            <a:pPr lvl="1"/>
            <a:r>
              <a:rPr lang="en-US" dirty="0"/>
              <a:t>Till Day of the Lord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Prayer</a:t>
            </a:r>
          </a:p>
        </p:txBody>
      </p:sp>
    </p:spTree>
    <p:extLst>
      <p:ext uri="{BB962C8B-B14F-4D97-AF65-F5344CB8AC3E}">
        <p14:creationId xmlns:p14="http://schemas.microsoft.com/office/powerpoint/2010/main" val="361201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7-8, Partakers with Paul</a:t>
            </a:r>
          </a:p>
          <a:p>
            <a:pPr lvl="1"/>
            <a:r>
              <a:rPr lang="en-US" dirty="0"/>
              <a:t>They Were in Paul’s Heart</a:t>
            </a:r>
          </a:p>
          <a:p>
            <a:pPr lvl="1"/>
            <a:r>
              <a:rPr lang="en-US" dirty="0"/>
              <a:t>Paul’s Imprisonment </a:t>
            </a:r>
          </a:p>
          <a:p>
            <a:pPr lvl="1"/>
            <a:r>
              <a:rPr lang="en-US" dirty="0"/>
              <a:t>Defense of the Gospel</a:t>
            </a:r>
          </a:p>
          <a:p>
            <a:pPr lvl="1"/>
            <a:r>
              <a:rPr lang="en-US" dirty="0"/>
              <a:t>Confirmation of the Gospel</a:t>
            </a:r>
          </a:p>
          <a:p>
            <a:pPr lvl="1"/>
            <a:r>
              <a:rPr lang="en-US" dirty="0"/>
              <a:t>God’s Grace</a:t>
            </a:r>
          </a:p>
          <a:p>
            <a:pPr lvl="2"/>
            <a:r>
              <a:rPr lang="en-US" dirty="0"/>
              <a:t>Philippians sharing in the same Grace Paul receives</a:t>
            </a:r>
          </a:p>
          <a:p>
            <a:pPr lvl="1"/>
            <a:r>
              <a:rPr lang="en-US" dirty="0"/>
              <a:t>Tender Affections of Jesus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Prayer</a:t>
            </a:r>
          </a:p>
        </p:txBody>
      </p:sp>
    </p:spTree>
    <p:extLst>
      <p:ext uri="{BB962C8B-B14F-4D97-AF65-F5344CB8AC3E}">
        <p14:creationId xmlns:p14="http://schemas.microsoft.com/office/powerpoint/2010/main" val="17190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Vs. 9-11, Desire for Them</a:t>
            </a:r>
          </a:p>
          <a:p>
            <a:pPr lvl="1"/>
            <a:r>
              <a:rPr lang="en-US" dirty="0"/>
              <a:t>Love would Excel</a:t>
            </a:r>
          </a:p>
          <a:p>
            <a:pPr lvl="2"/>
            <a:r>
              <a:rPr lang="en-US" dirty="0"/>
              <a:t>Super-abound more and more </a:t>
            </a:r>
          </a:p>
          <a:p>
            <a:pPr lvl="2"/>
            <a:r>
              <a:rPr lang="en-US" dirty="0"/>
              <a:t>In Knowledge</a:t>
            </a:r>
          </a:p>
          <a:p>
            <a:pPr lvl="2"/>
            <a:r>
              <a:rPr lang="en-US" dirty="0"/>
              <a:t>In Discernment </a:t>
            </a:r>
          </a:p>
          <a:p>
            <a:pPr lvl="1"/>
            <a:r>
              <a:rPr lang="en-US" dirty="0"/>
              <a:t>Test things that are excellent</a:t>
            </a:r>
          </a:p>
          <a:p>
            <a:pPr lvl="1"/>
            <a:r>
              <a:rPr lang="en-US" dirty="0"/>
              <a:t>Be Sincere</a:t>
            </a:r>
          </a:p>
          <a:p>
            <a:pPr lvl="1"/>
            <a:r>
              <a:rPr lang="en-US" dirty="0"/>
              <a:t>Not Stumbling </a:t>
            </a:r>
          </a:p>
          <a:p>
            <a:pPr lvl="1"/>
            <a:r>
              <a:rPr lang="en-US" dirty="0"/>
              <a:t>Fruits of Righteousness</a:t>
            </a:r>
          </a:p>
          <a:p>
            <a:pPr lvl="2"/>
            <a:r>
              <a:rPr lang="en-US" dirty="0"/>
              <a:t>aka Fruit of the Spirit</a:t>
            </a:r>
          </a:p>
          <a:p>
            <a:pPr lvl="2"/>
            <a:r>
              <a:rPr lang="en-US" dirty="0"/>
              <a:t>Not Carnal</a:t>
            </a:r>
          </a:p>
          <a:p>
            <a:pPr lvl="1"/>
            <a:r>
              <a:rPr lang="en-US" dirty="0"/>
              <a:t>Brings Praise God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Prayer</a:t>
            </a:r>
          </a:p>
        </p:txBody>
      </p:sp>
    </p:spTree>
    <p:extLst>
      <p:ext uri="{BB962C8B-B14F-4D97-AF65-F5344CB8AC3E}">
        <p14:creationId xmlns:p14="http://schemas.microsoft.com/office/powerpoint/2010/main" val="196455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Paul’s Thoughts, Thanks &amp; Prayers</a:t>
            </a:r>
          </a:p>
          <a:p>
            <a:r>
              <a:rPr lang="en-US" dirty="0"/>
              <a:t>Paul’s Love for Them</a:t>
            </a:r>
          </a:p>
          <a:p>
            <a:r>
              <a:rPr lang="en-US" dirty="0"/>
              <a:t>Paul’s Fellowship With</a:t>
            </a:r>
          </a:p>
          <a:p>
            <a:pPr lvl="1"/>
            <a:r>
              <a:rPr lang="en-US" dirty="0"/>
              <a:t>Vs. 7, both in my bonds, and in the defense and confirmation of the gospel, ye all are partakers of my with me of grace.</a:t>
            </a:r>
          </a:p>
          <a:p>
            <a:pPr lvl="2"/>
            <a:r>
              <a:rPr lang="en-US" dirty="0"/>
              <a:t>Sharing</a:t>
            </a:r>
          </a:p>
          <a:p>
            <a:pPr lvl="2"/>
            <a:r>
              <a:rPr lang="en-US" dirty="0"/>
              <a:t>Partnering</a:t>
            </a:r>
          </a:p>
          <a:p>
            <a:pPr lvl="2"/>
            <a:r>
              <a:rPr lang="en-US" dirty="0"/>
              <a:t>Having in Common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93E05A-18D8-425A-83CE-51A171CD8B28}"/>
              </a:ext>
            </a:extLst>
          </p:cNvPr>
          <p:cNvCxnSpPr>
            <a:cxnSpLocks/>
          </p:cNvCxnSpPr>
          <p:nvPr/>
        </p:nvCxnSpPr>
        <p:spPr>
          <a:xfrm>
            <a:off x="7010400" y="3733800"/>
            <a:ext cx="152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60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Their Fellowship</a:t>
            </a:r>
          </a:p>
          <a:p>
            <a:pPr lvl="1"/>
            <a:r>
              <a:rPr lang="en-US" dirty="0"/>
              <a:t>Phil 1:5, from the first day until now</a:t>
            </a:r>
          </a:p>
          <a:p>
            <a:pPr lvl="2"/>
            <a:r>
              <a:rPr lang="en-US" dirty="0"/>
              <a:t>Phil 4:14-19, when Paul left Macedonia</a:t>
            </a:r>
          </a:p>
          <a:p>
            <a:pPr lvl="2"/>
            <a:r>
              <a:rPr lang="en-US" dirty="0"/>
              <a:t>Phil 4:10-13, Currently Paul was in Prison</a:t>
            </a:r>
          </a:p>
          <a:p>
            <a:pPr lvl="1"/>
            <a:r>
              <a:rPr lang="en-US" dirty="0"/>
              <a:t>2 Cor 8:1-5, great trial of affliction  and deep poverty, yet very liberal</a:t>
            </a:r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Fellowship of the Philippians</a:t>
            </a:r>
          </a:p>
        </p:txBody>
      </p:sp>
    </p:spTree>
    <p:extLst>
      <p:ext uri="{BB962C8B-B14F-4D97-AF65-F5344CB8AC3E}">
        <p14:creationId xmlns:p14="http://schemas.microsoft.com/office/powerpoint/2010/main" val="137635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>
            <a:normAutofit/>
          </a:bodyPr>
          <a:lstStyle/>
          <a:p>
            <a:r>
              <a:rPr lang="en-US" dirty="0"/>
              <a:t>Fellowship of Christians</a:t>
            </a:r>
          </a:p>
          <a:p>
            <a:pPr lvl="1"/>
            <a:r>
              <a:rPr lang="en-US" dirty="0"/>
              <a:t>A Sharing In – Partnering In</a:t>
            </a:r>
          </a:p>
          <a:p>
            <a:pPr lvl="1"/>
            <a:r>
              <a:rPr lang="en-US" dirty="0"/>
              <a:t>Prayer to God</a:t>
            </a:r>
          </a:p>
          <a:p>
            <a:pPr lvl="2"/>
            <a:r>
              <a:rPr lang="en-US" dirty="0"/>
              <a:t>Thanksgiving</a:t>
            </a:r>
          </a:p>
          <a:p>
            <a:pPr lvl="2"/>
            <a:r>
              <a:rPr lang="en-US" dirty="0"/>
              <a:t>Petitions</a:t>
            </a:r>
          </a:p>
          <a:p>
            <a:pPr lvl="1"/>
            <a:r>
              <a:rPr lang="en-US" dirty="0"/>
              <a:t>Love for Each Other</a:t>
            </a:r>
          </a:p>
          <a:p>
            <a:pPr lvl="1"/>
            <a:r>
              <a:rPr lang="en-US" dirty="0"/>
              <a:t>Support of Each Other</a:t>
            </a:r>
          </a:p>
          <a:p>
            <a:pPr lvl="2"/>
            <a:r>
              <a:rPr lang="en-US" dirty="0"/>
              <a:t>Material</a:t>
            </a:r>
          </a:p>
          <a:p>
            <a:pPr lvl="2"/>
            <a:r>
              <a:rPr lang="en-US" dirty="0"/>
              <a:t>Moral</a:t>
            </a:r>
          </a:p>
          <a:p>
            <a:pPr lvl="2"/>
            <a:r>
              <a:rPr lang="en-US" dirty="0"/>
              <a:t>Labor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/>
              <a:t>Application </a:t>
            </a:r>
          </a:p>
        </p:txBody>
      </p:sp>
    </p:spTree>
    <p:extLst>
      <p:ext uri="{BB962C8B-B14F-4D97-AF65-F5344CB8AC3E}">
        <p14:creationId xmlns:p14="http://schemas.microsoft.com/office/powerpoint/2010/main" val="14017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/>
          <a:lstStyle/>
          <a:p>
            <a:r>
              <a:rPr lang="en-US" dirty="0"/>
              <a:t>Philippians</a:t>
            </a:r>
          </a:p>
          <a:p>
            <a:pPr lvl="1"/>
            <a:r>
              <a:rPr lang="en-US" dirty="0"/>
              <a:t>Book of Encouragement</a:t>
            </a:r>
          </a:p>
          <a:p>
            <a:pPr lvl="1"/>
            <a:r>
              <a:rPr lang="en-US" dirty="0"/>
              <a:t>Book of Joy</a:t>
            </a:r>
          </a:p>
          <a:p>
            <a:r>
              <a:rPr lang="en-US" dirty="0"/>
              <a:t>Philippian's Fellowship</a:t>
            </a:r>
          </a:p>
          <a:p>
            <a:pPr lvl="1"/>
            <a:r>
              <a:rPr lang="en-US" dirty="0"/>
              <a:t>This Paragraph is not just about Paul’s Love &amp; Prayer for them</a:t>
            </a:r>
          </a:p>
          <a:p>
            <a:pPr lvl="2"/>
            <a:r>
              <a:rPr lang="en-US" dirty="0"/>
              <a:t>Paul’s Fellowship with them</a:t>
            </a:r>
          </a:p>
          <a:p>
            <a:pPr lvl="3"/>
            <a:r>
              <a:rPr lang="en-US" dirty="0"/>
              <a:t>Sharing and supporting each other</a:t>
            </a:r>
          </a:p>
          <a:p>
            <a:pPr lvl="1"/>
            <a:r>
              <a:rPr lang="en-US" dirty="0"/>
              <a:t>Phil 1:12-30, Will focus on Fellowship (Sharing) Suffering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/>
              <a:t>Summary </a:t>
            </a:r>
          </a:p>
        </p:txBody>
      </p:sp>
    </p:spTree>
    <p:extLst>
      <p:ext uri="{BB962C8B-B14F-4D97-AF65-F5344CB8AC3E}">
        <p14:creationId xmlns:p14="http://schemas.microsoft.com/office/powerpoint/2010/main" val="29474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Paul’s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Paul’s 1</a:t>
            </a:r>
            <a:r>
              <a:rPr lang="en-US" baseline="30000" dirty="0"/>
              <a:t>st</a:t>
            </a:r>
            <a:r>
              <a:rPr lang="en-US" dirty="0"/>
              <a:t> Visit</a:t>
            </a:r>
          </a:p>
          <a:p>
            <a:pPr lvl="1"/>
            <a:r>
              <a:rPr lang="en-US" dirty="0"/>
              <a:t>Acts 16:6-10, The Macedonian Call</a:t>
            </a:r>
          </a:p>
          <a:p>
            <a:pPr lvl="1"/>
            <a:r>
              <a:rPr lang="en-US" dirty="0"/>
              <a:t>Acts 16:12-13, Prayer by the River</a:t>
            </a:r>
          </a:p>
          <a:p>
            <a:pPr lvl="2"/>
            <a:r>
              <a:rPr lang="en-US" dirty="0"/>
              <a:t>Synagogue of the Jews?</a:t>
            </a:r>
          </a:p>
          <a:p>
            <a:pPr lvl="1"/>
            <a:r>
              <a:rPr lang="en-US" dirty="0"/>
              <a:t>Acts 16:14-15, Lydia</a:t>
            </a:r>
          </a:p>
          <a:p>
            <a:pPr lvl="1"/>
            <a:r>
              <a:rPr lang="en-US" dirty="0"/>
              <a:t>Acts 16:25-34, Jailer</a:t>
            </a:r>
          </a:p>
          <a:p>
            <a:pPr lvl="1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Philippi</a:t>
            </a:r>
          </a:p>
        </p:txBody>
      </p:sp>
    </p:spTree>
    <p:extLst>
      <p:ext uri="{BB962C8B-B14F-4D97-AF65-F5344CB8AC3E}">
        <p14:creationId xmlns:p14="http://schemas.microsoft.com/office/powerpoint/2010/main" val="399187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492</TotalTime>
  <Words>502</Words>
  <Application>Microsoft Office PowerPoint</Application>
  <PresentationFormat>On-screen Show (4:3)</PresentationFormat>
  <Paragraphs>113</Paragraphs>
  <Slides>11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Wingdings</vt:lpstr>
      <vt:lpstr>Gallery</vt:lpstr>
      <vt:lpstr>Church at Philippi  Paul’s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  <vt:lpstr>Paul’s  Love &amp; 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190</cp:revision>
  <dcterms:created xsi:type="dcterms:W3CDTF">2012-02-17T02:53:15Z</dcterms:created>
  <dcterms:modified xsi:type="dcterms:W3CDTF">2021-05-16T12:50:29Z</dcterms:modified>
</cp:coreProperties>
</file>