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2"/>
  </p:notesMasterIdLst>
  <p:sldIdLst>
    <p:sldId id="256" r:id="rId2"/>
    <p:sldId id="269" r:id="rId3"/>
    <p:sldId id="279" r:id="rId4"/>
    <p:sldId id="276" r:id="rId5"/>
    <p:sldId id="271" r:id="rId6"/>
    <p:sldId id="272" r:id="rId7"/>
    <p:sldId id="273" r:id="rId8"/>
    <p:sldId id="280" r:id="rId9"/>
    <p:sldId id="274" r:id="rId10"/>
    <p:sldId id="27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34" autoAdjust="0"/>
  </p:normalViewPr>
  <p:slideViewPr>
    <p:cSldViewPr>
      <p:cViewPr varScale="1">
        <p:scale>
          <a:sx n="78" d="100"/>
          <a:sy n="78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Thinking about the Philippians brought Joy to Paul</a:t>
            </a:r>
          </a:p>
          <a:p>
            <a:r>
              <a:rPr lang="en-US" dirty="0"/>
              <a:t>Jews, heartache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7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Had begun a good work</a:t>
            </a:r>
          </a:p>
          <a:p>
            <a:pPr lvl="0"/>
            <a:r>
              <a:rPr lang="en-US" dirty="0"/>
              <a:t>Till Day of Jesus Christ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34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This Paragraph is not just a Prayer</a:t>
            </a:r>
          </a:p>
          <a:p>
            <a:pPr lvl="0"/>
            <a:r>
              <a:rPr lang="en-US" dirty="0"/>
              <a:t>Paul’s Fellowship w/them</a:t>
            </a:r>
          </a:p>
          <a:p>
            <a:pPr lvl="0"/>
            <a:r>
              <a:rPr lang="en-US" dirty="0"/>
              <a:t>Sharing and supporting each other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7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 nor Jesus teaching support a clergy class; all are labors together</a:t>
            </a:r>
          </a:p>
          <a:p>
            <a:pPr lvl="1"/>
            <a:r>
              <a:rPr lang="en-US" dirty="0"/>
              <a:t>according to ability</a:t>
            </a:r>
          </a:p>
          <a:p>
            <a:pPr lvl="1"/>
            <a:r>
              <a:rPr lang="en-US" dirty="0"/>
              <a:t>Opportunity</a:t>
            </a:r>
          </a:p>
          <a:p>
            <a:pPr lvl="1"/>
            <a:r>
              <a:rPr lang="en-US" dirty="0"/>
              <a:t>none to be ashamed </a:t>
            </a:r>
          </a:p>
          <a:p>
            <a:pPr lvl="1"/>
            <a:r>
              <a:rPr lang="en-US" dirty="0"/>
              <a:t>All to support at level capable </a:t>
            </a:r>
          </a:p>
          <a:p>
            <a:pPr lvl="1"/>
            <a:r>
              <a:rPr lang="en-US" dirty="0"/>
              <a:t>We all have skin in the game, buy in, partner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84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Autofit/>
          </a:bodyPr>
          <a:lstStyle>
            <a:lvl1pPr marL="0" indent="0" algn="l">
              <a:buNone/>
              <a:defRPr sz="24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4CF1A9F4-B81B-4B21-BC6E-25D7455E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20"/>
            <a:ext cx="9143999" cy="201487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" y="1417638"/>
            <a:ext cx="7848600" cy="4525962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639"/>
            <a:ext cx="7848600" cy="4648198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 wrap="square" anchor="ctr">
            <a:normAutofit/>
          </a:bodyPr>
          <a:lstStyle>
            <a:lvl1pPr algn="ctr">
              <a:defRPr sz="3200" b="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6200" y="2362200"/>
            <a:ext cx="2895600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2971800" y="0"/>
            <a:ext cx="21176" cy="60960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84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095B41-7312-4603-9F0F-93387C35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42C936-444C-4F0D-9737-291EAFE1E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E61ADC-70F0-479C-90A0-4B09F3928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02298"/>
            <a:ext cx="8534400" cy="254143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Iglesia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Filipo</a:t>
            </a:r>
            <a:br>
              <a:rPr lang="en-US" dirty="0"/>
            </a:br>
            <a:br>
              <a:rPr lang="en-US" dirty="0"/>
            </a:br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AF9EFD9-8189-4CAE-8093-50C56F331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3335" y="3531204"/>
            <a:ext cx="6477804" cy="97762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Phil 1:3-11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1C4D9F-F4AF-4ED2-9310-56EB2E19C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3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19FDB25-3050-4009-9806-3000DDD1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63EF0F-7BC0-4CFB-AB98-20A8DD91D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95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3-4, </a:t>
            </a:r>
            <a:r>
              <a:rPr lang="en-US" dirty="0" err="1"/>
              <a:t>Gratitud</a:t>
            </a:r>
            <a:r>
              <a:rPr lang="en-US" dirty="0"/>
              <a:t> a Dios</a:t>
            </a:r>
          </a:p>
          <a:p>
            <a:pPr lvl="1"/>
            <a:r>
              <a:rPr lang="es-ES" dirty="0"/>
              <a:t>En los Pensamientos de Pablo &amp; Oraciones</a:t>
            </a:r>
          </a:p>
          <a:p>
            <a:pPr lvl="2"/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recuerdo</a:t>
            </a:r>
            <a:endParaRPr lang="en-US" dirty="0"/>
          </a:p>
          <a:p>
            <a:pPr lvl="2"/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oración</a:t>
            </a:r>
            <a:r>
              <a:rPr lang="en-US" dirty="0"/>
              <a:t>
Con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r>
              <a:rPr lang="en-US" dirty="0"/>
              <a:t> de Pablo</a:t>
            </a:r>
          </a:p>
        </p:txBody>
      </p:sp>
    </p:spTree>
    <p:extLst>
      <p:ext uri="{BB962C8B-B14F-4D97-AF65-F5344CB8AC3E}">
        <p14:creationId xmlns:p14="http://schemas.microsoft.com/office/powerpoint/2010/main" val="321044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5, Por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Compañerismo</a:t>
            </a:r>
            <a:endParaRPr lang="en-US" dirty="0"/>
          </a:p>
          <a:p>
            <a:pPr lvl="1"/>
            <a:r>
              <a:rPr lang="es-ES" dirty="0"/>
              <a:t>Desde el primer día hasta "ahora"
En las aflicciones de Pablo</a:t>
            </a:r>
            <a:endParaRPr lang="en-US" dirty="0"/>
          </a:p>
          <a:p>
            <a:pPr lvl="2"/>
            <a:r>
              <a:rPr lang="en-US" dirty="0" err="1"/>
              <a:t>Dificultad</a:t>
            </a:r>
            <a:r>
              <a:rPr lang="en-US" dirty="0"/>
              <a:t> material y </a:t>
            </a:r>
            <a:r>
              <a:rPr lang="en-US" dirty="0" err="1"/>
              <a:t>financiera</a:t>
            </a:r>
            <a:r>
              <a:rPr lang="en-US" dirty="0"/>
              <a:t> 
</a:t>
            </a:r>
            <a:r>
              <a:rPr lang="en-US" dirty="0" err="1"/>
              <a:t>Angustia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r>
              <a:rPr lang="en-US" dirty="0"/>
              <a:t> de Pablo</a:t>
            </a:r>
          </a:p>
        </p:txBody>
      </p:sp>
    </p:spTree>
    <p:extLst>
      <p:ext uri="{BB962C8B-B14F-4D97-AF65-F5344CB8AC3E}">
        <p14:creationId xmlns:p14="http://schemas.microsoft.com/office/powerpoint/2010/main" val="29418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6, </a:t>
            </a:r>
            <a:r>
              <a:rPr lang="en-US" dirty="0" err="1"/>
              <a:t>Petición</a:t>
            </a:r>
            <a:r>
              <a:rPr lang="en-US" dirty="0"/>
              <a:t> de Dios</a:t>
            </a:r>
          </a:p>
          <a:p>
            <a:pPr lvl="1"/>
            <a:r>
              <a:rPr lang="en-US" dirty="0"/>
              <a:t>Dios </a:t>
            </a:r>
            <a:r>
              <a:rPr lang="en-US" dirty="0" err="1"/>
              <a:t>Completará</a:t>
            </a:r>
            <a:r>
              <a:rPr lang="en-US" dirty="0"/>
              <a:t> la </a:t>
            </a:r>
            <a:r>
              <a:rPr lang="en-US" dirty="0" err="1"/>
              <a:t>Obra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Seguir creciendo hasta el final
</a:t>
            </a:r>
            <a:r>
              <a:rPr lang="en-US" dirty="0"/>
              <a:t>1 Thes 5:23-24, </a:t>
            </a:r>
            <a:r>
              <a:rPr lang="en-US" dirty="0" err="1"/>
              <a:t>Proceso</a:t>
            </a:r>
            <a:r>
              <a:rPr lang="en-US" dirty="0"/>
              <a:t> de </a:t>
            </a:r>
            <a:r>
              <a:rPr lang="en-US" dirty="0" err="1"/>
              <a:t>santificación</a:t>
            </a:r>
            <a:endParaRPr lang="en-US" dirty="0"/>
          </a:p>
          <a:p>
            <a:pPr lvl="2"/>
            <a:r>
              <a:rPr lang="en-US" dirty="0"/>
              <a:t>2 Pet 3:18, </a:t>
            </a:r>
            <a:r>
              <a:rPr lang="en-US" dirty="0" err="1"/>
              <a:t>Crecer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gracia</a:t>
            </a:r>
            <a:r>
              <a:rPr lang="en-US" dirty="0"/>
              <a:t> &amp; </a:t>
            </a:r>
            <a:r>
              <a:rPr lang="en-US" dirty="0" err="1"/>
              <a:t>Conocimiento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Hasta el Día del Señor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r>
              <a:rPr lang="en-US" dirty="0"/>
              <a:t> de Pablo</a:t>
            </a:r>
          </a:p>
        </p:txBody>
      </p:sp>
    </p:spTree>
    <p:extLst>
      <p:ext uri="{BB962C8B-B14F-4D97-AF65-F5344CB8AC3E}">
        <p14:creationId xmlns:p14="http://schemas.microsoft.com/office/powerpoint/2010/main" val="361201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7-8, </a:t>
            </a:r>
            <a:r>
              <a:rPr lang="en-US" dirty="0" err="1"/>
              <a:t>Compañerismo</a:t>
            </a:r>
            <a:r>
              <a:rPr lang="en-US" dirty="0"/>
              <a:t> con Paul</a:t>
            </a:r>
          </a:p>
          <a:p>
            <a:pPr lvl="1"/>
            <a:r>
              <a:rPr lang="es-ES" dirty="0"/>
              <a:t>Estaban en el corazón de Pablo
</a:t>
            </a:r>
            <a:r>
              <a:rPr lang="en-US" dirty="0"/>
              <a:t>El </a:t>
            </a:r>
            <a:r>
              <a:rPr lang="en-US" dirty="0" err="1"/>
              <a:t>encarcelamiento</a:t>
            </a:r>
            <a:r>
              <a:rPr lang="en-US" dirty="0"/>
              <a:t> de Pablo </a:t>
            </a:r>
          </a:p>
          <a:p>
            <a:pPr lvl="1"/>
            <a:r>
              <a:rPr lang="en-US" dirty="0" err="1"/>
              <a:t>Defensa</a:t>
            </a:r>
            <a:r>
              <a:rPr lang="en-US" dirty="0"/>
              <a:t> del </a:t>
            </a:r>
            <a:r>
              <a:rPr lang="en-US" dirty="0" err="1"/>
              <a:t>Evangelio</a:t>
            </a:r>
            <a:r>
              <a:rPr lang="en-US" dirty="0"/>
              <a:t>
</a:t>
            </a:r>
            <a:r>
              <a:rPr lang="en-US" dirty="0" err="1"/>
              <a:t>Confirmación</a:t>
            </a:r>
            <a:r>
              <a:rPr lang="en-US" dirty="0"/>
              <a:t> del </a:t>
            </a:r>
            <a:r>
              <a:rPr lang="en-US" dirty="0" err="1"/>
              <a:t>Evangelio</a:t>
            </a:r>
            <a:endParaRPr lang="en-US" dirty="0"/>
          </a:p>
          <a:p>
            <a:pPr lvl="1"/>
            <a:r>
              <a:rPr lang="en-US" dirty="0"/>
              <a:t>La </a:t>
            </a:r>
            <a:r>
              <a:rPr lang="en-US" dirty="0" err="1"/>
              <a:t>Gracia</a:t>
            </a:r>
            <a:r>
              <a:rPr lang="en-US" dirty="0"/>
              <a:t> de Dios</a:t>
            </a:r>
          </a:p>
          <a:p>
            <a:pPr lvl="2"/>
            <a:r>
              <a:rPr lang="es-ES" dirty="0"/>
              <a:t>Filipenses que comparten en la misma Gracia que Recibe Pablo</a:t>
            </a:r>
          </a:p>
          <a:p>
            <a:pPr lvl="1"/>
            <a:r>
              <a:rPr lang="en-US" dirty="0" err="1"/>
              <a:t>Entrañablemente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Jesucristo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r>
              <a:rPr lang="en-US" dirty="0"/>
              <a:t> de Pablo</a:t>
            </a:r>
          </a:p>
        </p:txBody>
      </p:sp>
    </p:spTree>
    <p:extLst>
      <p:ext uri="{BB962C8B-B14F-4D97-AF65-F5344CB8AC3E}">
        <p14:creationId xmlns:p14="http://schemas.microsoft.com/office/powerpoint/2010/main" val="171902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Vs. 9-11, </a:t>
            </a:r>
            <a:r>
              <a:rPr lang="en-US" dirty="0" err="1"/>
              <a:t>Deseo</a:t>
            </a:r>
            <a:r>
              <a:rPr lang="en-US" dirty="0"/>
              <a:t> para </a:t>
            </a:r>
            <a:r>
              <a:rPr lang="en-US" dirty="0" err="1"/>
              <a:t>Ellos</a:t>
            </a:r>
            <a:endParaRPr lang="en-US" dirty="0"/>
          </a:p>
          <a:p>
            <a:pPr lvl="1"/>
            <a:r>
              <a:rPr lang="es-ES" dirty="0"/>
              <a:t>Abunde aún más y más</a:t>
            </a:r>
          </a:p>
          <a:p>
            <a:pPr lvl="2"/>
            <a:r>
              <a:rPr lang="en-US" dirty="0"/>
              <a:t>Super-</a:t>
            </a:r>
            <a:r>
              <a:rPr lang="en-US" dirty="0" err="1"/>
              <a:t>abundan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y </a:t>
            </a:r>
            <a:r>
              <a:rPr lang="en-US" dirty="0" err="1"/>
              <a:t>más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
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discernimiento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Para que aprobéis lo mejor</a:t>
            </a:r>
          </a:p>
          <a:p>
            <a:pPr lvl="1"/>
            <a:r>
              <a:rPr lang="en-US" dirty="0"/>
              <a:t>Que </a:t>
            </a:r>
            <a:r>
              <a:rPr lang="en-US" dirty="0" err="1"/>
              <a:t>seáis</a:t>
            </a:r>
            <a:r>
              <a:rPr lang="en-US" dirty="0"/>
              <a:t> </a:t>
            </a:r>
            <a:r>
              <a:rPr lang="en-US" dirty="0" err="1"/>
              <a:t>sinceros</a:t>
            </a:r>
            <a:endParaRPr lang="en-US" dirty="0"/>
          </a:p>
          <a:p>
            <a:pPr lvl="1"/>
            <a:r>
              <a:rPr lang="en-US" dirty="0" err="1"/>
              <a:t>Irreprensibles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Frutos</a:t>
            </a:r>
            <a:r>
              <a:rPr lang="en-US" dirty="0"/>
              <a:t> de Justiciar</a:t>
            </a:r>
          </a:p>
          <a:p>
            <a:pPr lvl="2"/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r>
              <a:rPr lang="en-US" dirty="0"/>
              <a:t>
No Carnal</a:t>
            </a:r>
          </a:p>
          <a:p>
            <a:pPr lvl="1"/>
            <a:r>
              <a:rPr lang="en-US" dirty="0"/>
              <a:t>Trae </a:t>
            </a:r>
            <a:r>
              <a:rPr lang="en-US" dirty="0" err="1"/>
              <a:t>Alabanza</a:t>
            </a:r>
            <a:r>
              <a:rPr lang="en-US" dirty="0"/>
              <a:t> a Dios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r>
              <a:rPr lang="en-US" dirty="0"/>
              <a:t> de Pablo</a:t>
            </a:r>
          </a:p>
        </p:txBody>
      </p:sp>
    </p:spTree>
    <p:extLst>
      <p:ext uri="{BB962C8B-B14F-4D97-AF65-F5344CB8AC3E}">
        <p14:creationId xmlns:p14="http://schemas.microsoft.com/office/powerpoint/2010/main" val="196455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>
            <a:normAutofit fontScale="92500"/>
          </a:bodyPr>
          <a:lstStyle/>
          <a:p>
            <a:r>
              <a:rPr lang="es-ES" dirty="0"/>
              <a:t>Los pensamientos de Pablo, Gracias &amp; Oraciones
El Amor y </a:t>
            </a:r>
            <a:r>
              <a:rPr lang="es-ES" dirty="0" err="1"/>
              <a:t>Alegria</a:t>
            </a:r>
            <a:r>
              <a:rPr lang="es-ES" dirty="0"/>
              <a:t> de Pablo por ellos</a:t>
            </a:r>
            <a:endParaRPr lang="en-US" dirty="0"/>
          </a:p>
          <a:p>
            <a:r>
              <a:rPr lang="es-ES" dirty="0"/>
              <a:t>La </a:t>
            </a:r>
            <a:r>
              <a:rPr lang="en-US" dirty="0" err="1"/>
              <a:t>Compañerismo</a:t>
            </a:r>
            <a:r>
              <a:rPr lang="es-ES" dirty="0"/>
              <a:t> de Pablo</a:t>
            </a:r>
          </a:p>
          <a:p>
            <a:pPr lvl="1"/>
            <a:r>
              <a:rPr lang="en-US" dirty="0"/>
              <a:t>Vs. 7, </a:t>
            </a:r>
            <a:r>
              <a:rPr lang="es-ES" dirty="0"/>
              <a:t>tanto en mis lazos, como en la defensa y confirmación del Evangelio, todos ustedes son partícipes de mi conmigo de gracia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Compartición</a:t>
            </a:r>
            <a:endParaRPr lang="en-US" dirty="0"/>
          </a:p>
          <a:p>
            <a:pPr lvl="2"/>
            <a:r>
              <a:rPr lang="en-US" dirty="0" err="1"/>
              <a:t>Asociación</a:t>
            </a:r>
            <a:endParaRPr lang="en-US" dirty="0"/>
          </a:p>
          <a:p>
            <a:pPr lvl="2"/>
            <a:r>
              <a:rPr lang="en-US" dirty="0"/>
              <a:t>Tener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común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93E05A-18D8-425A-83CE-51A171CD8B28}"/>
              </a:ext>
            </a:extLst>
          </p:cNvPr>
          <p:cNvCxnSpPr>
            <a:cxnSpLocks/>
          </p:cNvCxnSpPr>
          <p:nvPr/>
        </p:nvCxnSpPr>
        <p:spPr>
          <a:xfrm>
            <a:off x="3657600" y="4191000"/>
            <a:ext cx="152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60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Compañerismo</a:t>
            </a:r>
            <a:endParaRPr lang="en-US" dirty="0"/>
          </a:p>
          <a:p>
            <a:pPr lvl="1"/>
            <a:r>
              <a:rPr lang="en-US" dirty="0"/>
              <a:t>Phil 1:5, </a:t>
            </a:r>
            <a:r>
              <a:rPr lang="es-ES" dirty="0"/>
              <a:t>desde el primer día hasta ahora</a:t>
            </a:r>
            <a:endParaRPr lang="en-US" dirty="0"/>
          </a:p>
          <a:p>
            <a:pPr lvl="2"/>
            <a:r>
              <a:rPr lang="en-US" dirty="0"/>
              <a:t>Phil 4:14-19, </a:t>
            </a:r>
            <a:r>
              <a:rPr lang="en-US" dirty="0" err="1"/>
              <a:t>cuando</a:t>
            </a:r>
            <a:r>
              <a:rPr lang="en-US" dirty="0"/>
              <a:t> Pablo </a:t>
            </a:r>
            <a:r>
              <a:rPr lang="en-US" dirty="0" err="1"/>
              <a:t>dejó</a:t>
            </a:r>
            <a:r>
              <a:rPr lang="en-US" dirty="0"/>
              <a:t> Macedonia</a:t>
            </a:r>
          </a:p>
          <a:p>
            <a:pPr lvl="2"/>
            <a:r>
              <a:rPr lang="en-US" dirty="0"/>
              <a:t>Phil 4:10-13, </a:t>
            </a:r>
            <a:r>
              <a:rPr lang="es-ES" dirty="0"/>
              <a:t>Actualmente Paul estaba en prisión</a:t>
            </a:r>
            <a:endParaRPr lang="en-US" dirty="0"/>
          </a:p>
          <a:p>
            <a:pPr lvl="1"/>
            <a:r>
              <a:rPr lang="en-US" dirty="0"/>
              <a:t>2 Cor 8:1-5, </a:t>
            </a:r>
            <a:r>
              <a:rPr lang="es-ES" dirty="0"/>
              <a:t>gran prueba de aflicción y pobreza profunda, pero muy liberal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Comunidad</a:t>
            </a:r>
            <a:r>
              <a:rPr lang="en-US" dirty="0"/>
              <a:t> de los </a:t>
            </a:r>
            <a:r>
              <a:rPr lang="en-US" dirty="0" err="1"/>
              <a:t>Filipenses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37635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>
            <a:normAutofit/>
          </a:bodyPr>
          <a:lstStyle/>
          <a:p>
            <a:r>
              <a:rPr lang="en-US" dirty="0" err="1"/>
              <a:t>Compañerismo</a:t>
            </a:r>
            <a:r>
              <a:rPr lang="en-US" dirty="0"/>
              <a:t> de </a:t>
            </a:r>
            <a:r>
              <a:rPr lang="en-US" dirty="0" err="1"/>
              <a:t>Cristianos</a:t>
            </a:r>
            <a:endParaRPr lang="en-US" dirty="0"/>
          </a:p>
          <a:p>
            <a:pPr lvl="1"/>
            <a:r>
              <a:rPr lang="en-US" dirty="0"/>
              <a:t>Un </a:t>
            </a:r>
            <a:r>
              <a:rPr lang="en-US" dirty="0" err="1"/>
              <a:t>intercambio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– </a:t>
            </a:r>
            <a:r>
              <a:rPr lang="en-US" dirty="0" err="1"/>
              <a:t>Asociarse</a:t>
            </a:r>
            <a:r>
              <a:rPr lang="en-US" dirty="0"/>
              <a:t> </a:t>
            </a:r>
            <a:r>
              <a:rPr lang="en-US" dirty="0" err="1"/>
              <a:t>en</a:t>
            </a:r>
            <a:endParaRPr lang="en-US" dirty="0"/>
          </a:p>
          <a:p>
            <a:pPr lvl="1"/>
            <a:r>
              <a:rPr lang="en-US" dirty="0" err="1"/>
              <a:t>Oración</a:t>
            </a:r>
            <a:r>
              <a:rPr lang="en-US" dirty="0"/>
              <a:t> a Dios</a:t>
            </a:r>
          </a:p>
          <a:p>
            <a:pPr lvl="2"/>
            <a:r>
              <a:rPr lang="en-US" dirty="0" err="1"/>
              <a:t>Acción</a:t>
            </a:r>
            <a:r>
              <a:rPr lang="en-US" dirty="0"/>
              <a:t> de gracias</a:t>
            </a:r>
          </a:p>
          <a:p>
            <a:pPr lvl="2"/>
            <a:r>
              <a:rPr lang="en-US" dirty="0" err="1"/>
              <a:t>Peticiones</a:t>
            </a:r>
            <a:endParaRPr lang="en-US" dirty="0"/>
          </a:p>
          <a:p>
            <a:pPr lvl="1"/>
            <a:r>
              <a:rPr lang="es-ES" dirty="0"/>
              <a:t>Amor el uno por el otro
Apoyo el uno al otro</a:t>
            </a:r>
            <a:endParaRPr lang="en-US" dirty="0"/>
          </a:p>
          <a:p>
            <a:pPr lvl="2"/>
            <a:r>
              <a:rPr lang="en-US" dirty="0"/>
              <a:t>Material</a:t>
            </a:r>
          </a:p>
          <a:p>
            <a:pPr lvl="2"/>
            <a:r>
              <a:rPr lang="en-US" dirty="0"/>
              <a:t>Moral</a:t>
            </a:r>
          </a:p>
          <a:p>
            <a:pPr lvl="2"/>
            <a:r>
              <a:rPr lang="en-US" dirty="0" err="1"/>
              <a:t>Trabajo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 err="1"/>
              <a:t>Aplicación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7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s-ES" dirty="0"/>
              <a:t>amor y alegría </a:t>
            </a:r>
            <a:br>
              <a:rPr lang="es-ES" dirty="0"/>
            </a:br>
            <a:r>
              <a:rPr lang="es-ES" dirty="0"/>
              <a:t>de Pablo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Filipenses</a:t>
            </a:r>
            <a:endParaRPr lang="en-US" dirty="0"/>
          </a:p>
          <a:p>
            <a:pPr lvl="1"/>
            <a:r>
              <a:rPr lang="en-US" dirty="0"/>
              <a:t>Libro de </a:t>
            </a:r>
            <a:r>
              <a:rPr lang="en-US" dirty="0" err="1"/>
              <a:t>aliento</a:t>
            </a:r>
            <a:r>
              <a:rPr lang="en-US" dirty="0"/>
              <a:t>
Libro de la </a:t>
            </a:r>
            <a:r>
              <a:rPr lang="en-US" dirty="0" err="1"/>
              <a:t>Alegría</a:t>
            </a:r>
            <a:endParaRPr lang="en-US" dirty="0"/>
          </a:p>
          <a:p>
            <a:r>
              <a:rPr lang="es-ES" dirty="0"/>
              <a:t>Compañía de </a:t>
            </a:r>
            <a:r>
              <a:rPr lang="es-ES"/>
              <a:t>los Filipenses </a:t>
            </a:r>
            <a:endParaRPr lang="es-ES" dirty="0"/>
          </a:p>
          <a:p>
            <a:pPr lvl="1"/>
            <a:r>
              <a:rPr lang="es-ES" dirty="0"/>
              <a:t>Este párrafo no se trata sólo del amor de Pablo &amp; Oración para ellos</a:t>
            </a:r>
          </a:p>
          <a:p>
            <a:pPr lvl="2"/>
            <a:r>
              <a:rPr lang="es-ES" dirty="0"/>
              <a:t>La comunión de Pablo con ellos</a:t>
            </a:r>
            <a:endParaRPr lang="en-US" dirty="0"/>
          </a:p>
          <a:p>
            <a:pPr lvl="3"/>
            <a:r>
              <a:rPr lang="en-US" dirty="0" err="1"/>
              <a:t>Compartirse</a:t>
            </a:r>
            <a:r>
              <a:rPr lang="en-US" dirty="0"/>
              <a:t> y </a:t>
            </a:r>
            <a:r>
              <a:rPr lang="en-US" dirty="0" err="1"/>
              <a:t>apoyarse</a:t>
            </a:r>
            <a:r>
              <a:rPr lang="en-US" dirty="0"/>
              <a:t> </a:t>
            </a:r>
            <a:r>
              <a:rPr lang="en-US" dirty="0" err="1"/>
              <a:t>mutuamente</a:t>
            </a:r>
            <a:endParaRPr lang="en-US" dirty="0"/>
          </a:p>
          <a:p>
            <a:pPr lvl="2"/>
            <a:r>
              <a:rPr lang="en-US" dirty="0"/>
              <a:t>Phil 1:12-30, </a:t>
            </a:r>
            <a:r>
              <a:rPr lang="es-ES" dirty="0"/>
              <a:t>Se centrará en el sufrimiento de la Comunidad (Compartir)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 err="1"/>
              <a:t>Resumen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740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513</TotalTime>
  <Words>522</Words>
  <Application>Microsoft Office PowerPoint</Application>
  <PresentationFormat>On-screen Show (4:3)</PresentationFormat>
  <Paragraphs>93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Wingdings</vt:lpstr>
      <vt:lpstr>Gallery</vt:lpstr>
      <vt:lpstr>Iglesia en Filipo  amor y alegría  de Pablo</vt:lpstr>
      <vt:lpstr>amor y alegría  de Pablo</vt:lpstr>
      <vt:lpstr>amor y alegría  de Pablo</vt:lpstr>
      <vt:lpstr>amor y alegría  de Pablo</vt:lpstr>
      <vt:lpstr>amor y alegría  de Pablo</vt:lpstr>
      <vt:lpstr>amor y alegría  de Pablo</vt:lpstr>
      <vt:lpstr>amor y alegría  de Pablo</vt:lpstr>
      <vt:lpstr>amor y alegría  de Pablo</vt:lpstr>
      <vt:lpstr>amor y alegría  de Pablo</vt:lpstr>
      <vt:lpstr>amor y alegría  de Pablo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</dc:title>
  <dc:creator>Ross U Ward</dc:creator>
  <cp:lastModifiedBy>Ross Ward</cp:lastModifiedBy>
  <cp:revision>196</cp:revision>
  <dcterms:created xsi:type="dcterms:W3CDTF">2012-02-17T02:53:15Z</dcterms:created>
  <dcterms:modified xsi:type="dcterms:W3CDTF">2021-05-16T13:06:41Z</dcterms:modified>
</cp:coreProperties>
</file>