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2" r:id="rId1"/>
  </p:sldMasterIdLst>
  <p:notesMasterIdLst>
    <p:notesMasterId r:id="rId12"/>
  </p:notesMasterIdLst>
  <p:handoutMasterIdLst>
    <p:handoutMasterId r:id="rId13"/>
  </p:handoutMasterIdLst>
  <p:sldIdLst>
    <p:sldId id="307" r:id="rId2"/>
    <p:sldId id="310" r:id="rId3"/>
    <p:sldId id="309" r:id="rId4"/>
    <p:sldId id="305" r:id="rId5"/>
    <p:sldId id="312" r:id="rId6"/>
    <p:sldId id="311" r:id="rId7"/>
    <p:sldId id="306" r:id="rId8"/>
    <p:sldId id="300" r:id="rId9"/>
    <p:sldId id="313" r:id="rId10"/>
    <p:sldId id="31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2571" autoAdjust="0"/>
  </p:normalViewPr>
  <p:slideViewPr>
    <p:cSldViewPr>
      <p:cViewPr varScale="1">
        <p:scale>
          <a:sx n="84" d="100"/>
          <a:sy n="84" d="100"/>
        </p:scale>
        <p:origin x="15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343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Expression of how much he cares about our </a:t>
            </a:r>
            <a:r>
              <a:rPr lang="en-US" dirty="0" err="1"/>
              <a:t>succecss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81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80" name="Freeform 53"/>
          <p:cNvSpPr/>
          <p:nvPr/>
        </p:nvSpPr>
        <p:spPr bwMode="auto">
          <a:xfrm rot="16200000">
            <a:off x="2316926" y="-720626"/>
            <a:ext cx="4500563" cy="5922963"/>
          </a:xfrm>
          <a:custGeom>
            <a:avLst/>
            <a:gdLst/>
            <a:ahLst/>
            <a:cxnLst/>
            <a:rect l="0" t="0" r="r" b="b"/>
            <a:pathLst>
              <a:path w="1152" h="1865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765"/>
                  <a:pt x="0" y="1765"/>
                  <a:pt x="0" y="1765"/>
                </a:cubicBezTo>
                <a:cubicBezTo>
                  <a:pt x="0" y="1820"/>
                  <a:pt x="45" y="1865"/>
                  <a:pt x="100" y="1865"/>
                </a:cubicBezTo>
                <a:cubicBezTo>
                  <a:pt x="1152" y="1865"/>
                  <a:pt x="1152" y="1865"/>
                  <a:pt x="1152" y="1865"/>
                </a:cubicBezTo>
                <a:cubicBezTo>
                  <a:pt x="1152" y="0"/>
                  <a:pt x="1152" y="0"/>
                  <a:pt x="1152" y="0"/>
                </a:cubicBezTo>
                <a:lnTo>
                  <a:pt x="10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sp>
        <p:nvSpPr>
          <p:cNvPr id="83" name="Freeform 57"/>
          <p:cNvSpPr/>
          <p:nvPr/>
        </p:nvSpPr>
        <p:spPr bwMode="auto">
          <a:xfrm rot="16200000">
            <a:off x="2433001" y="-642688"/>
            <a:ext cx="4268414" cy="5538787"/>
          </a:xfrm>
          <a:custGeom>
            <a:avLst/>
            <a:gdLst/>
            <a:ahLst/>
            <a:cxnLst/>
            <a:rect l="0" t="0" r="r" b="b"/>
            <a:pathLst>
              <a:path w="1093" h="1745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0" y="1726"/>
                  <a:pt x="18" y="1745"/>
                  <a:pt x="40" y="1745"/>
                </a:cubicBezTo>
                <a:cubicBezTo>
                  <a:pt x="1092" y="1745"/>
                  <a:pt x="1092" y="1745"/>
                  <a:pt x="1092" y="1745"/>
                </a:cubicBezTo>
                <a:cubicBezTo>
                  <a:pt x="1092" y="1733"/>
                  <a:pt x="1092" y="1733"/>
                  <a:pt x="1092" y="1733"/>
                </a:cubicBezTo>
                <a:cubicBezTo>
                  <a:pt x="792" y="1733"/>
                  <a:pt x="792" y="1733"/>
                  <a:pt x="792" y="1733"/>
                </a:cubicBezTo>
                <a:cubicBezTo>
                  <a:pt x="40" y="1733"/>
                  <a:pt x="40" y="1733"/>
                  <a:pt x="40" y="1733"/>
                </a:cubicBezTo>
                <a:cubicBezTo>
                  <a:pt x="25" y="1733"/>
                  <a:pt x="12" y="1720"/>
                  <a:pt x="12" y="1705"/>
                </a:cubicBezTo>
                <a:cubicBezTo>
                  <a:pt x="12" y="40"/>
                  <a:pt x="12" y="40"/>
                  <a:pt x="12" y="40"/>
                </a:cubicBezTo>
                <a:cubicBezTo>
                  <a:pt x="12" y="24"/>
                  <a:pt x="25" y="12"/>
                  <a:pt x="40" y="12"/>
                </a:cubicBezTo>
                <a:cubicBezTo>
                  <a:pt x="792" y="12"/>
                  <a:pt x="792" y="12"/>
                  <a:pt x="792" y="12"/>
                </a:cubicBezTo>
                <a:cubicBezTo>
                  <a:pt x="1093" y="12"/>
                  <a:pt x="1093" y="12"/>
                  <a:pt x="1093" y="12"/>
                </a:cubicBezTo>
                <a:cubicBezTo>
                  <a:pt x="1093" y="0"/>
                  <a:pt x="1093" y="0"/>
                  <a:pt x="1093" y="0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72680"/>
            <a:ext cx="4440666" cy="2176532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4000" b="1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32822" y="2819385"/>
            <a:ext cx="3299423" cy="1037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30000"/>
              </a:lnSpc>
              <a:buNone/>
              <a:defRPr sz="28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631070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68E7B8DD-5D79-416D-BCA1-B515A2CD10EE}"/>
              </a:ext>
            </a:extLst>
          </p:cNvPr>
          <p:cNvSpPr/>
          <p:nvPr userDrawn="1"/>
        </p:nvSpPr>
        <p:spPr>
          <a:xfrm>
            <a:off x="609600" y="21336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2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370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CCE9567F-F621-4625-ABE3-91BCB5D48A42}"/>
              </a:ext>
            </a:extLst>
          </p:cNvPr>
          <p:cNvSpPr/>
          <p:nvPr userDrawn="1"/>
        </p:nvSpPr>
        <p:spPr>
          <a:xfrm>
            <a:off x="609600" y="2057401"/>
            <a:ext cx="4038600" cy="4648200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B1E27CB6-CC9F-43D7-A0D8-99E31E63A16B}"/>
              </a:ext>
            </a:extLst>
          </p:cNvPr>
          <p:cNvSpPr/>
          <p:nvPr userDrawn="1"/>
        </p:nvSpPr>
        <p:spPr>
          <a:xfrm>
            <a:off x="4928307" y="2053207"/>
            <a:ext cx="4038600" cy="4648200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96259"/>
            <a:ext cx="6673174" cy="1480141"/>
          </a:xfrm>
        </p:spPr>
        <p:txBody>
          <a:bodyPr anchor="ctr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" y="6247772"/>
            <a:ext cx="1413261" cy="6042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FAC591-C5BE-4EDB-B2A8-9588DB17E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362200"/>
            <a:ext cx="6934200" cy="4404754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600" b="1">
                <a:solidFill>
                  <a:schemeClr val="tx1"/>
                </a:solidFill>
              </a:defRPr>
            </a:lvl1pPr>
            <a:lvl2pPr marL="520700" indent="-520700"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914400" indent="-468313"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257300" indent="-354013">
              <a:defRPr sz="2400">
                <a:solidFill>
                  <a:schemeClr val="tx1"/>
                </a:solidFill>
              </a:defRPr>
            </a:lvl4pPr>
            <a:lvl5pPr marL="1547813" indent="-239713">
              <a:defRPr sz="2400">
                <a:solidFill>
                  <a:schemeClr val="tx1"/>
                </a:solidFill>
              </a:defRPr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243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21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050">
          <p15:clr>
            <a:srgbClr val="FBAE40"/>
          </p15:clr>
        </p15:guide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-186504" y="758179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 anchor="t">
            <a:noAutofit/>
          </a:bodyPr>
          <a:lstStyle>
            <a:lvl1pPr algn="ctr">
              <a:lnSpc>
                <a:spcPct val="104000"/>
              </a:lnSpc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600" b="1">
                <a:solidFill>
                  <a:schemeClr val="tx1"/>
                </a:solidFill>
              </a:defRPr>
            </a:lvl1pPr>
            <a:lvl2pPr marL="520700" indent="-520700"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914400" indent="-468313"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257300" indent="-354013">
              <a:defRPr sz="2400">
                <a:solidFill>
                  <a:schemeClr val="tx1"/>
                </a:solidFill>
              </a:defRPr>
            </a:lvl4pPr>
            <a:lvl5pPr marL="1547813" indent="-239713">
              <a:defRPr sz="2400">
                <a:solidFill>
                  <a:schemeClr val="tx1"/>
                </a:solidFill>
              </a:defRPr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1200"/>
              </a:spcBef>
              <a:buNone/>
              <a:defRPr sz="40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05017" y="6267008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0200" y="6267007"/>
            <a:ext cx="321560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" y="6087366"/>
            <a:ext cx="1295400" cy="751141"/>
          </a:xfrm>
        </p:spPr>
        <p:txBody>
          <a:bodyPr anchor="t"/>
          <a:lstStyle>
            <a:lvl1pPr algn="ctr">
              <a:defRPr sz="3600" b="1"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>
            <a:extLst>
              <a:ext uri="{FF2B5EF4-FFF2-40B4-BE49-F238E27FC236}">
                <a16:creationId xmlns:a16="http://schemas.microsoft.com/office/drawing/2014/main" id="{4BFEE6B0-5059-4289-A3FE-90D33F11E895}"/>
              </a:ext>
            </a:extLst>
          </p:cNvPr>
          <p:cNvSpPr/>
          <p:nvPr userDrawn="1"/>
        </p:nvSpPr>
        <p:spPr>
          <a:xfrm flipH="1">
            <a:off x="-77764" y="2281697"/>
            <a:ext cx="3552825" cy="228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>
            <a:extLst>
              <a:ext uri="{FF2B5EF4-FFF2-40B4-BE49-F238E27FC236}">
                <a16:creationId xmlns:a16="http://schemas.microsoft.com/office/drawing/2014/main" id="{CBD688F2-A7EA-4B93-B238-F14D0D997F59}"/>
              </a:ext>
            </a:extLst>
          </p:cNvPr>
          <p:cNvSpPr/>
          <p:nvPr userDrawn="1"/>
        </p:nvSpPr>
        <p:spPr>
          <a:xfrm rot="5400000" flipH="1">
            <a:off x="39719" y="3361182"/>
            <a:ext cx="6877074" cy="135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176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050">
          <p15:clr>
            <a:srgbClr val="FBAE40"/>
          </p15:clr>
        </p15:guide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326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5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482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12" name="Round Diagonal Corner Rectangle 11">
            <a:extLst>
              <a:ext uri="{FF2B5EF4-FFF2-40B4-BE49-F238E27FC236}">
                <a16:creationId xmlns:a16="http://schemas.microsoft.com/office/drawing/2014/main" id="{0F51E533-C102-429C-ABB0-3BCE9235FE37}"/>
              </a:ext>
            </a:extLst>
          </p:cNvPr>
          <p:cNvSpPr/>
          <p:nvPr userDrawn="1"/>
        </p:nvSpPr>
        <p:spPr>
          <a:xfrm>
            <a:off x="609600" y="0"/>
            <a:ext cx="8534400" cy="1867694"/>
          </a:xfrm>
          <a:prstGeom prst="round2DiagRect">
            <a:avLst>
              <a:gd name="adj1" fmla="val 40044"/>
              <a:gd name="adj2" fmla="val 0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9556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87DE6118-2437-4B30-8E3C-4D2BE6020583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2422" y="6134671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0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4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1386">
          <p15:clr>
            <a:srgbClr val="F26B43"/>
          </p15:clr>
        </p15:guide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 Vida </a:t>
            </a: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Jn 10:10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930DCC-023B-4467-8591-E0DBDFC2A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2819385"/>
            <a:ext cx="4800600" cy="1037760"/>
          </a:xfrm>
        </p:spPr>
        <p:txBody>
          <a:bodyPr/>
          <a:lstStyle/>
          <a:p>
            <a:r>
              <a:rPr lang="en-US" dirty="0" err="1"/>
              <a:t>Preparado</a:t>
            </a:r>
            <a:r>
              <a:rPr lang="en-US" dirty="0"/>
              <a:t> Para Tener </a:t>
            </a:r>
            <a:r>
              <a:rPr lang="es-MX" dirty="0"/>
              <a:t>E</a:t>
            </a:r>
            <a:r>
              <a:rPr lang="en-US" dirty="0" err="1"/>
              <a:t>xito</a:t>
            </a:r>
            <a:endParaRPr lang="en-US" dirty="0"/>
          </a:p>
          <a:p>
            <a:r>
              <a:rPr lang="en-US" dirty="0"/>
              <a:t>1 Pet 3:8-14</a:t>
            </a:r>
          </a:p>
        </p:txBody>
      </p:sp>
    </p:spTree>
    <p:extLst>
      <p:ext uri="{BB962C8B-B14F-4D97-AF65-F5344CB8AC3E}">
        <p14:creationId xmlns:p14="http://schemas.microsoft.com/office/powerpoint/2010/main" val="32352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r>
              <a:rPr lang="en-US" dirty="0"/>
              <a:t>
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/>
          <a:lstStyle/>
          <a:p>
            <a:r>
              <a:rPr lang="en-US" dirty="0"/>
              <a:t>Dios Sabe</a:t>
            </a:r>
          </a:p>
          <a:p>
            <a:pPr lvl="1"/>
            <a:r>
              <a:rPr lang="en-US" dirty="0"/>
              <a:t>1 Pet 3:12, </a:t>
            </a:r>
            <a:r>
              <a:rPr lang="es-ES" dirty="0"/>
              <a:t>Porque los ojos del Señor </a:t>
            </a:r>
            <a:r>
              <a:rPr lang="es-ES" i="1" dirty="0"/>
              <a:t>están</a:t>
            </a:r>
            <a:r>
              <a:rPr lang="es-ES" dirty="0"/>
              <a:t> sobre los justos</a:t>
            </a:r>
            <a:endParaRPr lang="en-US" dirty="0"/>
          </a:p>
          <a:p>
            <a:pPr lvl="1"/>
            <a:r>
              <a:rPr lang="en-US" dirty="0"/>
              <a:t>Mt 10:28-31, knows the number of the hairs on our head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/>
          <a:lstStyle/>
          <a:p>
            <a:r>
              <a:rPr lang="en-US" dirty="0" err="1"/>
              <a:t>Preparado</a:t>
            </a:r>
            <a:r>
              <a:rPr lang="en-US" dirty="0"/>
              <a:t> Para Tener </a:t>
            </a:r>
            <a:r>
              <a:rPr lang="es-MX" dirty="0"/>
              <a:t>E</a:t>
            </a:r>
            <a:r>
              <a:rPr lang="en-US" dirty="0" err="1"/>
              <a:t>xito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/>
          <a:lstStyle/>
          <a:p>
            <a:r>
              <a:rPr lang="en-US" dirty="0"/>
              <a:t>Dios </a:t>
            </a:r>
            <a:r>
              <a:rPr lang="en-US" dirty="0" err="1"/>
              <a:t>Oye</a:t>
            </a:r>
            <a:endParaRPr lang="en-US" dirty="0"/>
          </a:p>
          <a:p>
            <a:pPr lvl="1"/>
            <a:r>
              <a:rPr lang="en-US" dirty="0"/>
              <a:t>1 Pet 3:12, </a:t>
            </a:r>
            <a:r>
              <a:rPr lang="es-ES" dirty="0"/>
              <a:t>Porque los oídos del Señor están  atentos a sus oraciones</a:t>
            </a:r>
            <a:endParaRPr lang="en-US" dirty="0"/>
          </a:p>
          <a:p>
            <a:pPr lvl="1"/>
            <a:r>
              <a:rPr lang="en-US" dirty="0"/>
              <a:t>Lk 18:1-8, </a:t>
            </a:r>
            <a:r>
              <a:rPr lang="en-US" dirty="0" err="1"/>
              <a:t>Viuda</a:t>
            </a:r>
            <a:r>
              <a:rPr lang="en-US" dirty="0"/>
              <a:t> </a:t>
            </a:r>
            <a:r>
              <a:rPr lang="en-US" dirty="0" err="1"/>
              <a:t>Persistente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/>
          <a:lstStyle/>
          <a:p>
            <a:r>
              <a:rPr lang="en-US" dirty="0" err="1"/>
              <a:t>Preparado</a:t>
            </a:r>
            <a:r>
              <a:rPr lang="en-US" dirty="0"/>
              <a:t> Para Tener </a:t>
            </a:r>
            <a:r>
              <a:rPr lang="es-MX" dirty="0"/>
              <a:t>E</a:t>
            </a:r>
            <a:r>
              <a:rPr lang="en-US" dirty="0" err="1"/>
              <a:t>xito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9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>
            <a:normAutofit/>
          </a:bodyPr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Ayuda</a:t>
            </a:r>
            <a:r>
              <a:rPr lang="en-US" dirty="0"/>
              <a:t> de Dios</a:t>
            </a:r>
          </a:p>
          <a:p>
            <a:pPr lvl="1"/>
            <a:r>
              <a:rPr lang="en-US" dirty="0" err="1"/>
              <a:t>Fuerza</a:t>
            </a:r>
            <a:endParaRPr lang="en-US" dirty="0"/>
          </a:p>
          <a:p>
            <a:pPr lvl="2"/>
            <a:r>
              <a:rPr lang="en-US" dirty="0"/>
              <a:t>1 Jn 4:4, </a:t>
            </a:r>
            <a:r>
              <a:rPr lang="es-ES" dirty="0"/>
              <a:t>porque mayor es el que está en vosotros, que el que está en el mundo. </a:t>
            </a:r>
            <a:endParaRPr lang="en-US" dirty="0"/>
          </a:p>
          <a:p>
            <a:pPr lvl="2"/>
            <a:r>
              <a:rPr lang="en-US" dirty="0"/>
              <a:t>Stg 1:2-4, </a:t>
            </a:r>
            <a:r>
              <a:rPr lang="en-US" dirty="0" err="1"/>
              <a:t>Pruebas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>
            <a:normAutofit/>
          </a:bodyPr>
          <a:lstStyle/>
          <a:p>
            <a:r>
              <a:rPr lang="en-US" dirty="0" err="1"/>
              <a:t>Preparado</a:t>
            </a:r>
            <a:r>
              <a:rPr lang="en-US" dirty="0"/>
              <a:t> Para Tener </a:t>
            </a:r>
            <a:r>
              <a:rPr lang="es-MX" dirty="0"/>
              <a:t>E</a:t>
            </a:r>
            <a:r>
              <a:rPr lang="en-US" dirty="0" err="1"/>
              <a:t>xito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3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>
            <a:normAutofit/>
          </a:bodyPr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>
            <a:normAutofit/>
          </a:bodyPr>
          <a:lstStyle/>
          <a:p>
            <a:r>
              <a:rPr lang="en-US" dirty="0"/>
              <a:t>La </a:t>
            </a:r>
            <a:r>
              <a:rPr lang="en-US" dirty="0" err="1"/>
              <a:t>Ayuda</a:t>
            </a:r>
            <a:r>
              <a:rPr lang="en-US" dirty="0"/>
              <a:t> de Dios</a:t>
            </a:r>
          </a:p>
          <a:p>
            <a:pPr lvl="1"/>
            <a:r>
              <a:rPr lang="en-US" dirty="0" err="1"/>
              <a:t>Someteron</a:t>
            </a:r>
            <a:r>
              <a:rPr lang="en-US" dirty="0"/>
              <a:t> a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Adversario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Heb 2:14-16, </a:t>
            </a:r>
            <a:r>
              <a:rPr lang="es-ES" dirty="0"/>
              <a:t>La debilidad de Satanás ha sido expuesta</a:t>
            </a:r>
            <a:endParaRPr lang="en-US" dirty="0"/>
          </a:p>
          <a:p>
            <a:pPr lvl="2"/>
            <a:r>
              <a:rPr lang="en-US" dirty="0"/>
              <a:t>1 Cor 10:13, Forma de </a:t>
            </a:r>
            <a:r>
              <a:rPr lang="en-US" dirty="0" err="1"/>
              <a:t>escapar</a:t>
            </a:r>
            <a:endParaRPr lang="en-US" dirty="0"/>
          </a:p>
          <a:p>
            <a:pPr lvl="2"/>
            <a:r>
              <a:rPr lang="en-US" dirty="0"/>
              <a:t>1 Cor 15:24-27, </a:t>
            </a:r>
            <a:r>
              <a:rPr lang="es-ES" dirty="0"/>
              <a:t>El último enemigo es la muerte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>
            <a:normAutofit/>
          </a:bodyPr>
          <a:lstStyle/>
          <a:p>
            <a:r>
              <a:rPr lang="en-US" dirty="0" err="1"/>
              <a:t>Preparado</a:t>
            </a:r>
            <a:r>
              <a:rPr lang="en-US" dirty="0"/>
              <a:t> Para Tener </a:t>
            </a:r>
            <a:r>
              <a:rPr lang="es-MX" dirty="0"/>
              <a:t>E</a:t>
            </a:r>
            <a:r>
              <a:rPr lang="en-US" dirty="0" err="1"/>
              <a:t>xito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4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>
            <a:normAutofit/>
          </a:bodyPr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Ayuda</a:t>
            </a:r>
            <a:r>
              <a:rPr lang="en-US" dirty="0"/>
              <a:t> de Dios</a:t>
            </a:r>
          </a:p>
          <a:p>
            <a:pPr lvl="1"/>
            <a:r>
              <a:rPr lang="en-US" dirty="0" err="1"/>
              <a:t>Nuestro</a:t>
            </a:r>
            <a:r>
              <a:rPr lang="en-US" dirty="0"/>
              <a:t> Abogado – Jesús </a:t>
            </a:r>
          </a:p>
          <a:p>
            <a:pPr lvl="2"/>
            <a:r>
              <a:rPr lang="en-US" dirty="0"/>
              <a:t>Heb 2:16-18, un sumo </a:t>
            </a:r>
            <a:r>
              <a:rPr lang="en-US" dirty="0" err="1"/>
              <a:t>sacerdote</a:t>
            </a:r>
            <a:r>
              <a:rPr lang="en-US" dirty="0"/>
              <a:t> </a:t>
            </a:r>
            <a:r>
              <a:rPr lang="en-US" dirty="0" err="1"/>
              <a:t>misericordioso</a:t>
            </a:r>
            <a:endParaRPr lang="en-US" dirty="0"/>
          </a:p>
          <a:p>
            <a:pPr lvl="2"/>
            <a:r>
              <a:rPr lang="en-US" dirty="0"/>
              <a:t>Heb 4:14-15, </a:t>
            </a:r>
            <a:r>
              <a:rPr lang="es-ES" dirty="0"/>
              <a:t>probado al igual que estamos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/>
          <a:lstStyle/>
          <a:p>
            <a:r>
              <a:rPr lang="en-US" dirty="0" err="1"/>
              <a:t>Preparado</a:t>
            </a:r>
            <a:r>
              <a:rPr lang="en-US" dirty="0"/>
              <a:t> Para Tener </a:t>
            </a:r>
            <a:r>
              <a:rPr lang="es-MX" dirty="0"/>
              <a:t>E</a:t>
            </a:r>
            <a:r>
              <a:rPr lang="en-US" dirty="0" err="1"/>
              <a:t>xito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8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La </a:t>
            </a:r>
            <a:r>
              <a:rPr lang="en-US" dirty="0" err="1"/>
              <a:t>Ayuda</a:t>
            </a:r>
            <a:r>
              <a:rPr lang="en-US" dirty="0"/>
              <a:t> de Dios</a:t>
            </a:r>
          </a:p>
          <a:p>
            <a:pPr lvl="1"/>
            <a:r>
              <a:rPr lang="en-US" dirty="0" err="1"/>
              <a:t>Reveló</a:t>
            </a:r>
            <a:r>
              <a:rPr lang="en-US" dirty="0"/>
              <a:t> sus </a:t>
            </a:r>
            <a:r>
              <a:rPr lang="en-US" dirty="0" err="1"/>
              <a:t>Pensamientos</a:t>
            </a:r>
            <a:endParaRPr lang="en-US" dirty="0"/>
          </a:p>
          <a:p>
            <a:pPr lvl="2"/>
            <a:r>
              <a:rPr lang="en-US" dirty="0"/>
              <a:t>1 Cor 2:10-13, </a:t>
            </a:r>
            <a:r>
              <a:rPr lang="es-ES" dirty="0"/>
              <a:t>Obra del Espíritu Santo en los Apóstoles &amp; Profetas</a:t>
            </a:r>
            <a:endParaRPr lang="en-US" dirty="0"/>
          </a:p>
          <a:p>
            <a:pPr lvl="2"/>
            <a:r>
              <a:rPr lang="en-US" dirty="0"/>
              <a:t>2 Tim 3:16-17, </a:t>
            </a:r>
            <a:r>
              <a:rPr lang="es-ES" dirty="0"/>
              <a:t>Toda Escritura es dada por inspiración de Dios </a:t>
            </a:r>
            <a:r>
              <a:rPr lang="en-US" dirty="0"/>
              <a:t>… </a:t>
            </a:r>
            <a:r>
              <a:rPr lang="es-ES" dirty="0"/>
              <a:t>para que el hombre de Dios sea perfecto, enteramente preparado</a:t>
            </a:r>
            <a:endParaRPr lang="en-US" dirty="0"/>
          </a:p>
          <a:p>
            <a:pPr lvl="2"/>
            <a:r>
              <a:rPr lang="en-US" dirty="0"/>
              <a:t>2 Pet 1:3, </a:t>
            </a:r>
            <a:r>
              <a:rPr lang="es-ES" dirty="0"/>
              <a:t>todas las cosas que pertenecen a la vida y a la piedad nos han sido dadas por su divino poder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/>
          <a:lstStyle/>
          <a:p>
            <a:r>
              <a:rPr lang="en-US" dirty="0" err="1"/>
              <a:t>Preparado</a:t>
            </a:r>
            <a:r>
              <a:rPr lang="en-US" dirty="0"/>
              <a:t> Para Tener </a:t>
            </a:r>
            <a:r>
              <a:rPr lang="es-MX" dirty="0"/>
              <a:t>E</a:t>
            </a:r>
            <a:r>
              <a:rPr lang="en-US" dirty="0" err="1"/>
              <a:t>xito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23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>
            <a:normAutofit/>
          </a:bodyPr>
          <a:lstStyle/>
          <a:p>
            <a:r>
              <a:rPr lang="en-US" sz="3200" dirty="0" err="1"/>
              <a:t>Preparado</a:t>
            </a:r>
            <a:r>
              <a:rPr lang="en-US" sz="3200" dirty="0"/>
              <a:t> Para Tener </a:t>
            </a:r>
            <a:r>
              <a:rPr lang="es-MX" sz="3200" dirty="0"/>
              <a:t>E</a:t>
            </a:r>
            <a:r>
              <a:rPr lang="en-US" sz="3200" dirty="0" err="1"/>
              <a:t>xito</a:t>
            </a:r>
            <a:endParaRPr lang="en-US" sz="3200" dirty="0"/>
          </a:p>
          <a:p>
            <a:pPr lvl="1"/>
            <a:r>
              <a:rPr lang="en-US" sz="2800" dirty="0"/>
              <a:t>Dios Sabe</a:t>
            </a:r>
          </a:p>
          <a:p>
            <a:pPr lvl="1"/>
            <a:r>
              <a:rPr lang="en-US" sz="2800" dirty="0"/>
              <a:t>Dios </a:t>
            </a:r>
            <a:r>
              <a:rPr lang="en-US" sz="2800" dirty="0" err="1"/>
              <a:t>Oye</a:t>
            </a:r>
            <a:endParaRPr lang="en-US" sz="2800" dirty="0"/>
          </a:p>
          <a:p>
            <a:pPr lvl="1"/>
            <a:r>
              <a:rPr lang="en-US" sz="2800" dirty="0"/>
              <a:t>La </a:t>
            </a:r>
            <a:r>
              <a:rPr lang="en-US" sz="2800" dirty="0" err="1"/>
              <a:t>Ayuda</a:t>
            </a:r>
            <a:r>
              <a:rPr lang="en-US" sz="2800" dirty="0"/>
              <a:t> de Dios</a:t>
            </a:r>
          </a:p>
          <a:p>
            <a:pPr lvl="2"/>
            <a:r>
              <a:rPr lang="en-US" sz="2800" dirty="0" err="1"/>
              <a:t>Fuerza</a:t>
            </a:r>
            <a:endParaRPr lang="en-US" sz="2800" dirty="0"/>
          </a:p>
          <a:p>
            <a:pPr lvl="2"/>
            <a:r>
              <a:rPr lang="en-US" sz="2800" dirty="0" err="1"/>
              <a:t>Someteron</a:t>
            </a:r>
            <a:r>
              <a:rPr lang="en-US" sz="2800" dirty="0"/>
              <a:t> a </a:t>
            </a:r>
            <a:r>
              <a:rPr lang="en-US" sz="2800" dirty="0" err="1"/>
              <a:t>Nuestro</a:t>
            </a:r>
            <a:r>
              <a:rPr lang="en-US" sz="2800" dirty="0"/>
              <a:t> </a:t>
            </a:r>
            <a:r>
              <a:rPr lang="en-US" sz="2800" dirty="0" err="1"/>
              <a:t>Adversario</a:t>
            </a:r>
            <a:r>
              <a:rPr lang="en-US" sz="2800" dirty="0"/>
              <a:t> </a:t>
            </a:r>
          </a:p>
          <a:p>
            <a:pPr lvl="2"/>
            <a:r>
              <a:rPr lang="en-US" sz="2800" dirty="0" err="1"/>
              <a:t>Nuestro</a:t>
            </a:r>
            <a:r>
              <a:rPr lang="en-US" sz="2800" dirty="0"/>
              <a:t> Abogado – Jesús</a:t>
            </a:r>
          </a:p>
          <a:p>
            <a:pPr lvl="2"/>
            <a:r>
              <a:rPr lang="en-US" sz="2800" dirty="0" err="1"/>
              <a:t>Reveló</a:t>
            </a:r>
            <a:r>
              <a:rPr lang="en-US" sz="2800" dirty="0"/>
              <a:t> sus </a:t>
            </a:r>
            <a:r>
              <a:rPr lang="en-US" sz="2800" dirty="0" err="1"/>
              <a:t>Pensamientos</a:t>
            </a:r>
            <a:endParaRPr lang="en-US" sz="28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F915274-711E-4AA6-810D-2CABBA0DB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29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67" y="468093"/>
            <a:ext cx="3182093" cy="1687924"/>
          </a:xfrm>
        </p:spPr>
        <p:txBody>
          <a:bodyPr>
            <a:normAutofit/>
          </a:bodyPr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50367"/>
            <a:ext cx="5257800" cy="6416587"/>
          </a:xfrm>
        </p:spPr>
        <p:txBody>
          <a:bodyPr>
            <a:normAutofit/>
          </a:bodyPr>
          <a:lstStyle/>
          <a:p>
            <a:r>
              <a:rPr lang="en-US" dirty="0"/>
              <a:t>Prepared for Success</a:t>
            </a:r>
          </a:p>
          <a:p>
            <a:pPr lvl="1"/>
            <a:r>
              <a:rPr lang="es-ES" dirty="0"/>
              <a:t>Dios Desea Que Tengamos éxito</a:t>
            </a:r>
          </a:p>
          <a:p>
            <a:pPr lvl="2"/>
            <a:r>
              <a:rPr lang="en-US" dirty="0" err="1"/>
              <a:t>Incluso</a:t>
            </a:r>
            <a:r>
              <a:rPr lang="en-US" dirty="0"/>
              <a:t> para </a:t>
            </a:r>
            <a:r>
              <a:rPr lang="en-US" dirty="0" err="1"/>
              <a:t>proporcionar</a:t>
            </a:r>
            <a:r>
              <a:rPr lang="en-US" dirty="0"/>
              <a:t> a </a:t>
            </a:r>
            <a:r>
              <a:rPr lang="en-US" dirty="0" err="1"/>
              <a:t>nuestro</a:t>
            </a:r>
            <a:r>
              <a:rPr lang="en-US" dirty="0"/>
              <a:t> Salvador</a:t>
            </a:r>
          </a:p>
          <a:p>
            <a:pPr lvl="1"/>
            <a:r>
              <a:rPr lang="en-US" dirty="0"/>
              <a:t>Podemos Tener </a:t>
            </a:r>
            <a:r>
              <a:rPr lang="en-US" dirty="0" err="1"/>
              <a:t>éxito</a:t>
            </a:r>
            <a:endParaRPr lang="en-US" dirty="0"/>
          </a:p>
          <a:p>
            <a:pPr lvl="1"/>
            <a:r>
              <a:rPr lang="en-US" dirty="0"/>
              <a:t>Podemos </a:t>
            </a:r>
            <a:r>
              <a:rPr lang="en-US" dirty="0" err="1"/>
              <a:t>Superar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5E3A67-B46F-48CF-A4FE-0D3AC41F6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5480" y="2669957"/>
            <a:ext cx="3060866" cy="3505201"/>
          </a:xfrm>
        </p:spPr>
        <p:txBody>
          <a:bodyPr/>
          <a:lstStyle/>
          <a:p>
            <a:r>
              <a:rPr lang="en-US" dirty="0" err="1"/>
              <a:t>Lección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71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96259"/>
            <a:ext cx="6673174" cy="1480141"/>
          </a:xfrm>
        </p:spPr>
        <p:txBody>
          <a:bodyPr>
            <a:normAutofit/>
          </a:bodyPr>
          <a:lstStyle/>
          <a:p>
            <a:r>
              <a:rPr lang="en-US" dirty="0"/>
              <a:t>Vida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362200"/>
            <a:ext cx="6934200" cy="4404754"/>
          </a:xfrm>
        </p:spPr>
        <p:txBody>
          <a:bodyPr>
            <a:normAutofit/>
          </a:bodyPr>
          <a:lstStyle/>
          <a:p>
            <a:r>
              <a:rPr lang="en-US" dirty="0"/>
              <a:t>1 Jn 4:4, </a:t>
            </a:r>
            <a:r>
              <a:rPr lang="es-ES" dirty="0"/>
              <a:t>Hijitos, vosotros sois de Dios, y los habéis vencido; porque mayor es el que está en vosotros, que el que está en el mundo.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9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2726</TotalTime>
  <Words>359</Words>
  <Application>Microsoft Office PowerPoint</Application>
  <PresentationFormat>On-screen Show (4:3)</PresentationFormat>
  <Paragraphs>61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Century Schoolbook</vt:lpstr>
      <vt:lpstr>Corbel</vt:lpstr>
      <vt:lpstr>Times New Roman</vt:lpstr>
      <vt:lpstr>Wingdings</vt:lpstr>
      <vt:lpstr>Feathered</vt:lpstr>
      <vt:lpstr>La Vida Abundante Jn 10:10 </vt:lpstr>
      <vt:lpstr>Vida Abundante
</vt:lpstr>
      <vt:lpstr>Vida Abundante</vt:lpstr>
      <vt:lpstr>Vida Abundante</vt:lpstr>
      <vt:lpstr>Vida Abundante</vt:lpstr>
      <vt:lpstr>Vida Abundante</vt:lpstr>
      <vt:lpstr>Vida Abundante</vt:lpstr>
      <vt:lpstr>Vida Abundante</vt:lpstr>
      <vt:lpstr>Vida Abundante</vt:lpstr>
      <vt:lpstr>Vida Abundante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231</cp:revision>
  <dcterms:created xsi:type="dcterms:W3CDTF">1998-07-07T15:18:40Z</dcterms:created>
  <dcterms:modified xsi:type="dcterms:W3CDTF">2021-05-23T12:27:34Z</dcterms:modified>
</cp:coreProperties>
</file>