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16"/>
  </p:notesMasterIdLst>
  <p:sldIdLst>
    <p:sldId id="274" r:id="rId2"/>
    <p:sldId id="275" r:id="rId3"/>
    <p:sldId id="280" r:id="rId4"/>
    <p:sldId id="287" r:id="rId5"/>
    <p:sldId id="278" r:id="rId6"/>
    <p:sldId id="286" r:id="rId7"/>
    <p:sldId id="282" r:id="rId8"/>
    <p:sldId id="277" r:id="rId9"/>
    <p:sldId id="284" r:id="rId10"/>
    <p:sldId id="279" r:id="rId11"/>
    <p:sldId id="283" r:id="rId12"/>
    <p:sldId id="285" r:id="rId13"/>
    <p:sldId id="289" r:id="rId14"/>
    <p:sldId id="28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1" autoAdjust="0"/>
    <p:restoredTop sz="90986" autoAdjust="0"/>
  </p:normalViewPr>
  <p:slideViewPr>
    <p:cSldViewPr>
      <p:cViewPr varScale="1">
        <p:scale>
          <a:sx n="83" d="100"/>
          <a:sy n="83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F40DE-6499-4867-8B1F-9171465A112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4B71F-EEA9-4741-9CF0-1420BC5DB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3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we be deceived? Yes! But most say never or not 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4B71F-EEA9-4741-9CF0-1420BC5DBE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73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was no wondering if this man was from God; he proved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God Confirmed Changing of Covenants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Holy Spirit Notarized what was taught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4B71F-EEA9-4741-9CF0-1420BC5DBE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24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was no wondering if this man was from God; he proved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4B71F-EEA9-4741-9CF0-1420BC5DBE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7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we expect new revelation if what has been delivered cannot be changed and is complete?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4B71F-EEA9-4741-9CF0-1420BC5DBE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9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0A98B2-D384-4F31-A44B-24BDF11C2D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9178636" cy="6857999"/>
          </a:xfrm>
          <a:prstGeom prst="rect">
            <a:avLst/>
          </a:prstGeom>
        </p:spPr>
      </p:pic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7FA162-D6AA-46FC-A852-A9CE4478231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9FE11E-09F0-434F-889D-BA2F81D096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5660" y="2286000"/>
            <a:ext cx="7010400" cy="1752600"/>
          </a:xfrm>
        </p:spPr>
        <p:txBody>
          <a:bodyPr anchor="ctr"/>
          <a:lstStyle>
            <a:lvl1pPr marL="0" indent="0" algn="ctr">
              <a:buNone/>
              <a:defRPr sz="4800" b="1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178BAE3-D0E3-4933-9C30-1E97B232B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81200" y="5334000"/>
            <a:ext cx="5181600" cy="476250"/>
          </a:xfrm>
        </p:spPr>
        <p:txBody>
          <a:bodyPr/>
          <a:lstStyle>
            <a:lvl1pPr marL="0" indent="0" algn="ctr">
              <a:buNone/>
              <a:defRPr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43754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2" descr="fathers of the bible_c_nt">
            <a:extLst>
              <a:ext uri="{FF2B5EF4-FFF2-40B4-BE49-F238E27FC236}">
                <a16:creationId xmlns:a16="http://schemas.microsoft.com/office/drawing/2014/main" id="{8472ADC3-8963-48A0-AE35-EFC87BE40F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7"/>
            <a:ext cx="9144000" cy="685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7599FA-A6DA-457C-AD4D-120E056AC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6A9C3-94FE-40C0-9763-42C91886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419ED-DEE7-46A4-AFEE-0AD508B7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AFFAB-1B34-4364-9E65-9766CBE25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DF5B-D39C-4C60-860A-64DC4E0683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05BD85-79C2-4B66-BC35-110A8179AC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1752600"/>
            <a:ext cx="8077200" cy="4800600"/>
          </a:xfrm>
          <a:solidFill>
            <a:schemeClr val="accent4">
              <a:alpha val="30000"/>
            </a:schemeClr>
          </a:solidFill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3600" b="1">
                <a:solidFill>
                  <a:schemeClr val="tx1"/>
                </a:solidFill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257300" indent="-342900"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752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D2ED-9685-4E41-B2F8-F4AF4A70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08CA7E-0671-4641-8AB7-675A46894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F953E-DE30-4B0D-BE79-22B6E3315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58094-3AB8-43B4-9750-9721A6614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DF5B-D39C-4C60-860A-64DC4E0683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152" descr="fathers of the bible_c_nt">
            <a:extLst>
              <a:ext uri="{FF2B5EF4-FFF2-40B4-BE49-F238E27FC236}">
                <a16:creationId xmlns:a16="http://schemas.microsoft.com/office/drawing/2014/main" id="{7FE64961-891F-4E31-B44F-27E38048A7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-1588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24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8" descr="fathers of the bible_cb">
            <a:extLst>
              <a:ext uri="{FF2B5EF4-FFF2-40B4-BE49-F238E27FC236}">
                <a16:creationId xmlns:a16="http://schemas.microsoft.com/office/drawing/2014/main" id="{947A9E7D-1BA1-4FEF-8461-5D16C743F8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831BF9-E65F-4E3C-8A4C-5B85C2CD6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5E3A2-F8FB-4740-97C5-48E7A9904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1F7300-8DB2-46BF-AF8F-09C51AD5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DF5B-D39C-4C60-860A-64DC4E06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2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903114-6E4C-4C6F-A58B-0F43E91812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5240" y="-11980"/>
            <a:ext cx="3108960" cy="6869979"/>
          </a:xfrm>
          <a:prstGeom prst="rect">
            <a:avLst/>
          </a:prstGeom>
        </p:spPr>
      </p:pic>
      <p:pic>
        <p:nvPicPr>
          <p:cNvPr id="6" name="Picture 88" descr="fathers of the bible_cb">
            <a:extLst>
              <a:ext uri="{FF2B5EF4-FFF2-40B4-BE49-F238E27FC236}">
                <a16:creationId xmlns:a16="http://schemas.microsoft.com/office/drawing/2014/main" id="{947A9E7D-1BA1-4FEF-8461-5D16C743F8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-1588"/>
            <a:ext cx="60213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831BF9-E65F-4E3C-8A4C-5B85C2CD6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5E3A2-F8FB-4740-97C5-48E7A9904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1F7300-8DB2-46BF-AF8F-09C51AD5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DF5B-D39C-4C60-860A-64DC4E0683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D0B5-1308-4CA5-9B04-F981A56264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>
            <a:normAutofit/>
          </a:bodyPr>
          <a:lstStyle>
            <a:lvl1pPr marL="0" indent="0" algn="ctr">
              <a:buNone/>
              <a:defRPr sz="4000" b="0">
                <a:latin typeface="+mj-lt"/>
                <a:cs typeface="Aharoni" panose="02010803020104030203" pitchFamily="2" charset="-79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19FA5F-A8E0-476E-BB3F-DE5B2A95A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5614473-8E4F-4FEF-917E-AF055C2C52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  <a:solidFill>
            <a:schemeClr val="accent4">
              <a:alpha val="58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257300" indent="-342900"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485900" indent="-228600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86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31836"/>
            <a:ext cx="8229600" cy="68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4933DF5B-D39C-4C60-860A-64DC4E0683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3C82A-9A6D-40FA-972E-0F5DB715D3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5660" y="2286000"/>
            <a:ext cx="7010400" cy="1752600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03923-9C51-43D3-8D2E-371C25154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81200" y="5334000"/>
            <a:ext cx="5181600" cy="476250"/>
          </a:xfrm>
        </p:spPr>
        <p:txBody>
          <a:bodyPr/>
          <a:lstStyle/>
          <a:p>
            <a:r>
              <a:rPr lang="en-US" dirty="0"/>
              <a:t>Deut 18:21-22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669F2-78C0-46BC-8A45-9FBD6D5C9D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>
            <a:normAutofit/>
          </a:bodyPr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B1510-C928-41E8-805E-A026B36C8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7623F1-9376-42EC-8DDA-FAE15B6C5A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/>
          <a:lstStyle/>
          <a:p>
            <a:r>
              <a:rPr lang="en-US" dirty="0"/>
              <a:t>Has God Spoke?</a:t>
            </a:r>
          </a:p>
          <a:p>
            <a:pPr lvl="1"/>
            <a:r>
              <a:rPr lang="en-US" dirty="0"/>
              <a:t>Deut 18:21, And if thou say in thine heart, How shall we know the word which the LORD hath not spoken?</a:t>
            </a:r>
          </a:p>
        </p:txBody>
      </p:sp>
    </p:spTree>
    <p:extLst>
      <p:ext uri="{BB962C8B-B14F-4D97-AF65-F5344CB8AC3E}">
        <p14:creationId xmlns:p14="http://schemas.microsoft.com/office/powerpoint/2010/main" val="2103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>
            <a:normAutofit/>
          </a:bodyPr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 Allows Deceivers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Prophecy: They will Come</a:t>
            </a:r>
          </a:p>
          <a:p>
            <a:pPr lvl="1"/>
            <a:r>
              <a:rPr lang="en-US" dirty="0"/>
              <a:t>Mt 7:15-20, False Prophets </a:t>
            </a:r>
          </a:p>
          <a:p>
            <a:pPr lvl="1"/>
            <a:r>
              <a:rPr lang="en-US" dirty="0"/>
              <a:t>Mt 24:11, And many false prophets shall rise, and shall deceive many.</a:t>
            </a:r>
          </a:p>
          <a:p>
            <a:pPr lvl="1"/>
            <a:r>
              <a:rPr lang="en-US" dirty="0"/>
              <a:t>Mt 24:24, For there shall arise false Christs, and false prophets and shall shew great signs and wonders; </a:t>
            </a:r>
          </a:p>
          <a:p>
            <a:pPr lvl="1"/>
            <a:r>
              <a:rPr lang="en-US" dirty="0"/>
              <a:t>1 Tim 4:1-3, seducing spirits</a:t>
            </a:r>
          </a:p>
        </p:txBody>
      </p:sp>
    </p:spTree>
    <p:extLst>
      <p:ext uri="{BB962C8B-B14F-4D97-AF65-F5344CB8AC3E}">
        <p14:creationId xmlns:p14="http://schemas.microsoft.com/office/powerpoint/2010/main" val="148911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 Allows Deceivers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/>
          </a:bodyPr>
          <a:lstStyle/>
          <a:p>
            <a:r>
              <a:rPr lang="en-US" dirty="0"/>
              <a:t>A Testing</a:t>
            </a:r>
          </a:p>
          <a:p>
            <a:pPr lvl="1"/>
            <a:r>
              <a:rPr lang="en-US" dirty="0"/>
              <a:t>Deut 13:1-5, Children of Israel</a:t>
            </a:r>
          </a:p>
          <a:p>
            <a:pPr lvl="1"/>
            <a:r>
              <a:rPr lang="en-US" dirty="0"/>
              <a:t>2 Thes 2:10-12, Christians </a:t>
            </a:r>
          </a:p>
        </p:txBody>
      </p:sp>
    </p:spTree>
    <p:extLst>
      <p:ext uri="{BB962C8B-B14F-4D97-AF65-F5344CB8AC3E}">
        <p14:creationId xmlns:p14="http://schemas.microsoft.com/office/powerpoint/2010/main" val="228281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669F2-78C0-46BC-8A45-9FBD6D5C9D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>
            <a:normAutofit/>
          </a:bodyPr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B1510-C928-41E8-805E-A026B36C8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Individual Accountability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7623F1-9376-42EC-8DDA-FAE15B6C5A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/>
          </a:bodyPr>
          <a:lstStyle/>
          <a:p>
            <a:r>
              <a:rPr lang="en-US" dirty="0"/>
              <a:t>Children of Israel</a:t>
            </a:r>
          </a:p>
          <a:p>
            <a:pPr lvl="1"/>
            <a:r>
              <a:rPr lang="en-US" dirty="0"/>
              <a:t>Deut 18:18-22, test to know</a:t>
            </a:r>
          </a:p>
          <a:p>
            <a:pPr lvl="1"/>
            <a:r>
              <a:rPr lang="en-US" dirty="0"/>
              <a:t>Deut 13:1-3, of one who prophesies with signs to worship another god is a fraud</a:t>
            </a:r>
          </a:p>
          <a:p>
            <a:pPr lvl="1"/>
            <a:r>
              <a:rPr lang="en-US" dirty="0"/>
              <a:t>1 Kings 13, Young Prophet deceived by the Old Prophet</a:t>
            </a:r>
          </a:p>
        </p:txBody>
      </p:sp>
    </p:spTree>
    <p:extLst>
      <p:ext uri="{BB962C8B-B14F-4D97-AF65-F5344CB8AC3E}">
        <p14:creationId xmlns:p14="http://schemas.microsoft.com/office/powerpoint/2010/main" val="197452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669F2-78C0-46BC-8A45-9FBD6D5C9D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>
            <a:normAutofit/>
          </a:bodyPr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B1510-C928-41E8-805E-A026B36C8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Individual Accountability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7623F1-9376-42EC-8DDA-FAE15B6C5A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fontScale="92500"/>
          </a:bodyPr>
          <a:lstStyle/>
          <a:p>
            <a:r>
              <a:rPr lang="en-US" dirty="0"/>
              <a:t>Christians</a:t>
            </a:r>
          </a:p>
          <a:p>
            <a:pPr lvl="1"/>
            <a:r>
              <a:rPr lang="en-US" dirty="0"/>
              <a:t>1 Jn 4:1, believe not every spirit, but try the spirits whether they are of God</a:t>
            </a:r>
          </a:p>
          <a:p>
            <a:pPr lvl="1"/>
            <a:r>
              <a:rPr lang="en-US" dirty="0"/>
              <a:t>Phil 2:12-13, work out your own salvation</a:t>
            </a:r>
          </a:p>
          <a:p>
            <a:pPr lvl="1"/>
            <a:r>
              <a:rPr lang="en-US" dirty="0"/>
              <a:t>1 Pet 3:15, be ready always to give an answer</a:t>
            </a:r>
          </a:p>
          <a:p>
            <a:pPr lvl="1"/>
            <a:r>
              <a:rPr lang="en-US" dirty="0"/>
              <a:t>Gal 1:6-9, no new gospel</a:t>
            </a:r>
          </a:p>
        </p:txBody>
      </p:sp>
    </p:spTree>
    <p:extLst>
      <p:ext uri="{BB962C8B-B14F-4D97-AF65-F5344CB8AC3E}">
        <p14:creationId xmlns:p14="http://schemas.microsoft.com/office/powerpoint/2010/main" val="267158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Gods’ Witnesses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Israel </a:t>
            </a:r>
          </a:p>
          <a:p>
            <a:pPr lvl="1"/>
            <a:r>
              <a:rPr lang="en-US" dirty="0"/>
              <a:t>All the Miracles </a:t>
            </a:r>
          </a:p>
          <a:p>
            <a:pPr lvl="2"/>
            <a:r>
              <a:rPr lang="en-US" dirty="0"/>
              <a:t>In Egypt &amp; Wilderness</a:t>
            </a:r>
          </a:p>
          <a:p>
            <a:pPr lvl="1"/>
            <a:r>
              <a:rPr lang="en-US" dirty="0"/>
              <a:t>Ex 19-20, Receiving the Commandments on Mt Sinai </a:t>
            </a:r>
          </a:p>
          <a:p>
            <a:pPr lvl="2"/>
            <a:r>
              <a:rPr lang="en-US" dirty="0"/>
              <a:t>19:16, thunders and lightnings, and a thick cloud upon the mount, and the voice of the trumpet exceeding loud</a:t>
            </a:r>
          </a:p>
        </p:txBody>
      </p:sp>
    </p:spTree>
    <p:extLst>
      <p:ext uri="{BB962C8B-B14F-4D97-AF65-F5344CB8AC3E}">
        <p14:creationId xmlns:p14="http://schemas.microsoft.com/office/powerpoint/2010/main" val="134315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01383A9-2E52-4F04-8016-1F4BC2FB2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Gods’ Witnesses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/>
          </a:bodyPr>
          <a:lstStyle/>
          <a:p>
            <a:r>
              <a:rPr lang="en-US" dirty="0"/>
              <a:t>For Christians</a:t>
            </a:r>
          </a:p>
          <a:p>
            <a:pPr lvl="1"/>
            <a:r>
              <a:rPr lang="en-US" dirty="0"/>
              <a:t>Heb 2:3-4</a:t>
            </a:r>
          </a:p>
          <a:p>
            <a:pPr lvl="2"/>
            <a:r>
              <a:rPr lang="en-US" dirty="0"/>
              <a:t>Spoken by the Lord</a:t>
            </a:r>
          </a:p>
          <a:p>
            <a:pPr lvl="2"/>
            <a:r>
              <a:rPr lang="en-US" dirty="0"/>
              <a:t>Confirmed by 1st hand witnesses</a:t>
            </a:r>
          </a:p>
          <a:p>
            <a:pPr lvl="2"/>
            <a:r>
              <a:rPr lang="en-US" dirty="0"/>
              <a:t>God Gave Witnesses</a:t>
            </a:r>
          </a:p>
          <a:p>
            <a:pPr lvl="3"/>
            <a:r>
              <a:rPr lang="en-US" dirty="0"/>
              <a:t>Signs </a:t>
            </a:r>
          </a:p>
          <a:p>
            <a:pPr lvl="3"/>
            <a:r>
              <a:rPr lang="en-US" dirty="0"/>
              <a:t>Wonders</a:t>
            </a:r>
          </a:p>
          <a:p>
            <a:pPr lvl="3"/>
            <a:r>
              <a:rPr lang="en-US" dirty="0"/>
              <a:t>Various Miracles</a:t>
            </a:r>
          </a:p>
          <a:p>
            <a:pPr lvl="3"/>
            <a:r>
              <a:rPr lang="en-US" dirty="0"/>
              <a:t>Gifts of the Holy Ghost</a:t>
            </a:r>
          </a:p>
        </p:txBody>
      </p:sp>
    </p:spTree>
    <p:extLst>
      <p:ext uri="{BB962C8B-B14F-4D97-AF65-F5344CB8AC3E}">
        <p14:creationId xmlns:p14="http://schemas.microsoft.com/office/powerpoint/2010/main" val="253130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Gods’ Witnesses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Christians</a:t>
            </a:r>
          </a:p>
          <a:p>
            <a:pPr lvl="1"/>
            <a:r>
              <a:rPr lang="en-US" dirty="0"/>
              <a:t>Jesus</a:t>
            </a:r>
          </a:p>
          <a:p>
            <a:pPr lvl="2"/>
            <a:r>
              <a:rPr lang="en-US" dirty="0"/>
              <a:t>Mt 3:17, 17:5, God – this is My beloved Son</a:t>
            </a:r>
          </a:p>
          <a:p>
            <a:pPr lvl="2"/>
            <a:r>
              <a:rPr lang="en-US" dirty="0"/>
              <a:t>Mk 2:1-12, forgives sins and heals man with Palsy</a:t>
            </a:r>
          </a:p>
          <a:p>
            <a:pPr lvl="2"/>
            <a:r>
              <a:rPr lang="en-US"/>
              <a:t>Jn 1:33-34</a:t>
            </a:r>
            <a:r>
              <a:rPr lang="en-US" dirty="0"/>
              <a:t>, John the Baptizer’s Sign</a:t>
            </a:r>
          </a:p>
          <a:p>
            <a:pPr lvl="2"/>
            <a:r>
              <a:rPr lang="en-US" dirty="0"/>
              <a:t>Jn 3:1-2, Nicodemus, no man can do these things</a:t>
            </a:r>
          </a:p>
          <a:p>
            <a:pPr lvl="2"/>
            <a:r>
              <a:rPr lang="en-US" dirty="0"/>
              <a:t>Jn 9:29-33, blind man</a:t>
            </a:r>
          </a:p>
        </p:txBody>
      </p:sp>
    </p:spTree>
    <p:extLst>
      <p:ext uri="{BB962C8B-B14F-4D97-AF65-F5344CB8AC3E}">
        <p14:creationId xmlns:p14="http://schemas.microsoft.com/office/powerpoint/2010/main" val="382188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Gods’ Witnesses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/>
          </a:bodyPr>
          <a:lstStyle/>
          <a:p>
            <a:r>
              <a:rPr lang="en-US" dirty="0"/>
              <a:t>For Christians</a:t>
            </a:r>
          </a:p>
          <a:p>
            <a:pPr lvl="1"/>
            <a:r>
              <a:rPr lang="en-US" dirty="0"/>
              <a:t>Apostles </a:t>
            </a:r>
          </a:p>
          <a:p>
            <a:pPr lvl="2"/>
            <a:r>
              <a:rPr lang="en-US" dirty="0"/>
              <a:t>John 14-16, Prophecy of the Comforter (Holy Ghost)</a:t>
            </a:r>
          </a:p>
          <a:p>
            <a:pPr lvl="3"/>
            <a:r>
              <a:rPr lang="en-US" dirty="0"/>
              <a:t>14:16-17, Spirit of truth</a:t>
            </a:r>
          </a:p>
          <a:p>
            <a:pPr lvl="3"/>
            <a:r>
              <a:rPr lang="en-US" dirty="0"/>
              <a:t>14:26, He will teach you all things</a:t>
            </a:r>
          </a:p>
          <a:p>
            <a:pPr lvl="3"/>
            <a:r>
              <a:rPr lang="en-US" dirty="0"/>
              <a:t>15:13, He will guide you into all truth</a:t>
            </a:r>
          </a:p>
        </p:txBody>
      </p:sp>
    </p:spTree>
    <p:extLst>
      <p:ext uri="{BB962C8B-B14F-4D97-AF65-F5344CB8AC3E}">
        <p14:creationId xmlns:p14="http://schemas.microsoft.com/office/powerpoint/2010/main" val="259758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Gods’ Witnesses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Christians</a:t>
            </a:r>
          </a:p>
          <a:p>
            <a:pPr lvl="1"/>
            <a:r>
              <a:rPr lang="en-US" dirty="0"/>
              <a:t>Apostles </a:t>
            </a:r>
          </a:p>
          <a:p>
            <a:pPr lvl="2"/>
            <a:r>
              <a:rPr lang="en-US" dirty="0"/>
              <a:t>Rom 15:15-19, Through mighty signs and wonders, by the power of the Spirit of God</a:t>
            </a:r>
          </a:p>
          <a:p>
            <a:pPr lvl="2"/>
            <a:r>
              <a:rPr lang="en-US" dirty="0"/>
              <a:t>2 Cor 12:12, Truly the signs of an apostle were wrought among you in all patience, in signs, and wonders, and mighty deeds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2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Gods’ Witnesses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fontScale="92500"/>
          </a:bodyPr>
          <a:lstStyle/>
          <a:p>
            <a:r>
              <a:rPr lang="en-US" dirty="0"/>
              <a:t>Established and Complete   </a:t>
            </a:r>
          </a:p>
          <a:p>
            <a:pPr lvl="1"/>
            <a:r>
              <a:rPr lang="en-US" dirty="0"/>
              <a:t>Gal 1:6-9, unchangeable</a:t>
            </a:r>
          </a:p>
          <a:p>
            <a:pPr lvl="2"/>
            <a:r>
              <a:rPr lang="en-US" dirty="0"/>
              <a:t>Even if you think a miracle has been performed</a:t>
            </a:r>
          </a:p>
          <a:p>
            <a:pPr lvl="2"/>
            <a:r>
              <a:rPr lang="en-US" dirty="0"/>
              <a:t>Nothing will be changed</a:t>
            </a:r>
          </a:p>
          <a:p>
            <a:pPr lvl="1"/>
            <a:r>
              <a:rPr lang="en-US" dirty="0"/>
              <a:t>Rev 22:18-19, unchangeable</a:t>
            </a:r>
          </a:p>
          <a:p>
            <a:pPr lvl="1"/>
            <a:r>
              <a:rPr lang="en-US" dirty="0"/>
              <a:t>Jude 1:3, earnestly contend for the faith which was once delivered unto the saints.</a:t>
            </a:r>
          </a:p>
        </p:txBody>
      </p:sp>
    </p:spTree>
    <p:extLst>
      <p:ext uri="{BB962C8B-B14F-4D97-AF65-F5344CB8AC3E}">
        <p14:creationId xmlns:p14="http://schemas.microsoft.com/office/powerpoint/2010/main" val="259437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4A5E4-1852-4177-8854-BE15BA0E1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/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2F969-DC77-419B-961D-D41AF27C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52AF-E3D8-476E-B5C3-14AB680DB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God Allows Deceivers</a:t>
            </a:r>
          </a:p>
          <a:p>
            <a:pPr lvl="1"/>
            <a:r>
              <a:rPr lang="en-US" dirty="0"/>
              <a:t>Individual Accountability </a:t>
            </a:r>
          </a:p>
          <a:p>
            <a:pPr lvl="1"/>
            <a:r>
              <a:rPr lang="en-US" dirty="0"/>
              <a:t>Gods’ Witnesses</a:t>
            </a:r>
          </a:p>
          <a:p>
            <a:pPr lvl="2"/>
            <a:r>
              <a:rPr lang="en-US" dirty="0"/>
              <a:t>Jesus, Apostles, and Prophets </a:t>
            </a:r>
          </a:p>
          <a:p>
            <a:pPr lvl="3"/>
            <a:r>
              <a:rPr lang="en-US" dirty="0"/>
              <a:t>Signs, wonders, &amp; numerous miracles</a:t>
            </a:r>
          </a:p>
          <a:p>
            <a:pPr lvl="2"/>
            <a:r>
              <a:rPr lang="en-US" dirty="0"/>
              <a:t>Notarized </a:t>
            </a:r>
          </a:p>
          <a:p>
            <a:pPr lvl="1"/>
            <a:r>
              <a:rPr lang="en-US" dirty="0"/>
              <a:t>Complete </a:t>
            </a:r>
          </a:p>
          <a:p>
            <a:pPr lvl="2"/>
            <a:r>
              <a:rPr lang="en-US" dirty="0"/>
              <a:t>Signed, Sealed, Delivered in “Stone”</a:t>
            </a:r>
          </a:p>
        </p:txBody>
      </p:sp>
    </p:spTree>
    <p:extLst>
      <p:ext uri="{BB962C8B-B14F-4D97-AF65-F5344CB8AC3E}">
        <p14:creationId xmlns:p14="http://schemas.microsoft.com/office/powerpoint/2010/main" val="301675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669F2-78C0-46BC-8A45-9FBD6D5C9D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" y="954088"/>
            <a:ext cx="3086100" cy="2093912"/>
          </a:xfrm>
        </p:spPr>
        <p:txBody>
          <a:bodyPr>
            <a:normAutofit/>
          </a:bodyPr>
          <a:lstStyle/>
          <a:p>
            <a:r>
              <a:rPr lang="en-US" dirty="0"/>
              <a:t>Word of God</a:t>
            </a:r>
          </a:p>
          <a:p>
            <a:r>
              <a:rPr lang="en-US" dirty="0"/>
              <a:t>Confirmed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B1510-C928-41E8-805E-A026B36C8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" y="3581401"/>
            <a:ext cx="3086100" cy="2322512"/>
          </a:xfrm>
        </p:spPr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7623F1-9376-42EC-8DDA-FAE15B6C5A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2800" y="533400"/>
            <a:ext cx="5638800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Judge</a:t>
            </a:r>
          </a:p>
          <a:p>
            <a:pPr lvl="1"/>
            <a:r>
              <a:rPr lang="en-US" dirty="0"/>
              <a:t>We have the Witnesses of God</a:t>
            </a:r>
          </a:p>
          <a:p>
            <a:pPr lvl="2"/>
            <a:r>
              <a:rPr lang="en-US" dirty="0"/>
              <a:t>Gods’ Prophets Confirmed </a:t>
            </a:r>
          </a:p>
          <a:p>
            <a:pPr lvl="3"/>
            <a:r>
              <a:rPr lang="en-US" dirty="0"/>
              <a:t>Jesus, Apostles, &amp; Prophets with Signs</a:t>
            </a:r>
          </a:p>
          <a:p>
            <a:pPr lvl="2"/>
            <a:r>
              <a:rPr lang="en-US" dirty="0"/>
              <a:t>Gods’ Word Taught</a:t>
            </a:r>
          </a:p>
          <a:p>
            <a:pPr lvl="2"/>
            <a:r>
              <a:rPr lang="en-US" dirty="0"/>
              <a:t>Gods’ Warnings</a:t>
            </a:r>
          </a:p>
          <a:p>
            <a:pPr lvl="2"/>
            <a:r>
              <a:rPr lang="en-US" dirty="0"/>
              <a:t>Gods’ Help</a:t>
            </a:r>
          </a:p>
          <a:p>
            <a:pPr lvl="2"/>
            <a:r>
              <a:rPr lang="en-US" dirty="0"/>
              <a:t>Give Diligence</a:t>
            </a:r>
          </a:p>
        </p:txBody>
      </p:sp>
    </p:spTree>
    <p:extLst>
      <p:ext uri="{BB962C8B-B14F-4D97-AF65-F5344CB8AC3E}">
        <p14:creationId xmlns:p14="http://schemas.microsoft.com/office/powerpoint/2010/main" val="37838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Default Design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</TotalTime>
  <Words>637</Words>
  <Application>Microsoft Office PowerPoint</Application>
  <PresentationFormat>On-screen Show (4:3)</PresentationFormat>
  <Paragraphs>124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Kercheville</dc:creator>
  <cp:lastModifiedBy>Ross Ward</cp:lastModifiedBy>
  <cp:revision>104</cp:revision>
  <dcterms:created xsi:type="dcterms:W3CDTF">2010-04-05T21:09:30Z</dcterms:created>
  <dcterms:modified xsi:type="dcterms:W3CDTF">2021-04-25T19:25:32Z</dcterms:modified>
</cp:coreProperties>
</file>