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362" r:id="rId2"/>
    <p:sldId id="283" r:id="rId3"/>
    <p:sldId id="354" r:id="rId4"/>
    <p:sldId id="323" r:id="rId5"/>
    <p:sldId id="355" r:id="rId6"/>
    <p:sldId id="359" r:id="rId7"/>
    <p:sldId id="356" r:id="rId8"/>
    <p:sldId id="357" r:id="rId9"/>
    <p:sldId id="358" r:id="rId10"/>
    <p:sldId id="353" r:id="rId11"/>
    <p:sldId id="360" r:id="rId12"/>
    <p:sldId id="361" r:id="rId13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Ward" initials="RW" lastIdx="1" clrIdx="0">
    <p:extLst>
      <p:ext uri="{19B8F6BF-5375-455C-9EA6-DF929625EA0E}">
        <p15:presenceInfo xmlns:p15="http://schemas.microsoft.com/office/powerpoint/2012/main" userId="2f48b51bce87bb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where we begin? </a:t>
            </a:r>
            <a:r>
              <a:rPr lang="en-US"/>
              <a:t>Or Persecutions </a:t>
            </a:r>
            <a:r>
              <a:rPr lang="en-US" dirty="0"/>
              <a:t>and trials different?</a:t>
            </a:r>
          </a:p>
          <a:p>
            <a:r>
              <a:rPr lang="en-US" dirty="0"/>
              <a:t>Christian attitude toward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08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36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807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65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88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992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17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our anchors; brotherhood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37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358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2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685800" indent="-496888">
              <a:buClr>
                <a:schemeClr val="bg1"/>
              </a:buClr>
              <a:buSzPct val="85000"/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1223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lnSpc>
                <a:spcPct val="100000"/>
              </a:lnSpc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lnSpc>
                <a:spcPct val="100000"/>
              </a:lnSpc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600200" indent="-3492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 sz="2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1E18C-6938-47AF-AE52-C0FD54B8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28E3F4F-51B2-42EE-AFA2-40C4572185CC}" type="slidenum">
              <a:rPr lang="en-US" smtClean="0"/>
              <a:pPr algn="ctr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
– </a:t>
            </a:r>
            <a:r>
              <a:rPr lang="en-US" sz="3200" dirty="0"/>
              <a:t>Stg 5:13-20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r>
              <a:rPr lang="en-US" dirty="0"/>
              <a:t>
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Persecuciones</a:t>
            </a:r>
            <a:r>
              <a:rPr lang="en-US" dirty="0"/>
              <a:t> de </a:t>
            </a:r>
            <a:r>
              <a:rPr lang="en-US" dirty="0" err="1"/>
              <a:t>Cristianos</a:t>
            </a:r>
            <a:endParaRPr lang="en-US" dirty="0"/>
          </a:p>
          <a:p>
            <a:pPr lvl="1"/>
            <a:r>
              <a:rPr lang="en-US" dirty="0"/>
              <a:t>Stg 5:1-6, </a:t>
            </a:r>
            <a:r>
              <a:rPr lang="en-US" dirty="0" err="1"/>
              <a:t>Opresión</a:t>
            </a:r>
            <a:r>
              <a:rPr lang="en-US" dirty="0"/>
              <a:t> del </a:t>
            </a:r>
            <a:r>
              <a:rPr lang="en-US" dirty="0" err="1"/>
              <a:t>Judío</a:t>
            </a:r>
            <a:r>
              <a:rPr lang="en-US" dirty="0"/>
              <a:t> </a:t>
            </a:r>
            <a:r>
              <a:rPr lang="en-US" dirty="0" err="1"/>
              <a:t>rico</a:t>
            </a:r>
            <a:endParaRPr lang="en-US" dirty="0"/>
          </a:p>
          <a:p>
            <a:pPr lvl="2"/>
            <a:r>
              <a:rPr lang="en-US" dirty="0"/>
              <a:t>Stg 2:6-7</a:t>
            </a:r>
          </a:p>
          <a:p>
            <a:pPr lvl="1"/>
            <a:r>
              <a:rPr lang="en-US" dirty="0"/>
              <a:t>Stg 3-4, </a:t>
            </a:r>
            <a:r>
              <a:rPr lang="es-ES" dirty="0"/>
              <a:t>Lucha y contención entre los cristianos</a:t>
            </a:r>
            <a:endParaRPr lang="en-US" dirty="0"/>
          </a:p>
          <a:p>
            <a:r>
              <a:rPr lang="en-US" dirty="0" err="1"/>
              <a:t>Pruebas</a:t>
            </a:r>
            <a:r>
              <a:rPr lang="en-US" dirty="0"/>
              <a:t> de </a:t>
            </a:r>
            <a:r>
              <a:rPr lang="en-US" dirty="0" err="1"/>
              <a:t>Cristianos</a:t>
            </a:r>
            <a:endParaRPr lang="en-US" dirty="0"/>
          </a:p>
          <a:p>
            <a:pPr lvl="1"/>
            <a:r>
              <a:rPr lang="en-US" dirty="0"/>
              <a:t>Stg 1:2-18, Rejoice in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Contexto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4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13, </a:t>
            </a:r>
            <a:r>
              <a:rPr lang="es-ES" dirty="0"/>
              <a:t>Abre tu corazón a Dios</a:t>
            </a:r>
            <a:endParaRPr lang="en-US" dirty="0"/>
          </a:p>
          <a:p>
            <a:pPr lvl="1"/>
            <a:r>
              <a:rPr lang="es-ES" dirty="0"/>
              <a:t>¿Está Alguno Afligido Entre Vosotros? Haga Oración</a:t>
            </a:r>
          </a:p>
          <a:p>
            <a:pPr lvl="2"/>
            <a:r>
              <a:rPr lang="en-US" dirty="0" err="1"/>
              <a:t>Sufrimiento</a:t>
            </a:r>
            <a:r>
              <a:rPr lang="en-US" dirty="0"/>
              <a:t> </a:t>
            </a:r>
            <a:r>
              <a:rPr lang="en-US" dirty="0" err="1"/>
              <a:t>Calamidad</a:t>
            </a:r>
            <a:endParaRPr lang="en-US" dirty="0"/>
          </a:p>
          <a:p>
            <a:pPr lvl="3"/>
            <a:r>
              <a:rPr lang="en-US" dirty="0"/>
              <a:t>No </a:t>
            </a:r>
            <a:r>
              <a:rPr lang="en-US" dirty="0" err="1"/>
              <a:t>débiles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enfermos</a:t>
            </a:r>
            <a:r>
              <a:rPr lang="en-US" dirty="0"/>
              <a:t> (Vs. 14-15)</a:t>
            </a:r>
          </a:p>
          <a:p>
            <a:pPr lvl="2"/>
            <a:r>
              <a:rPr lang="en-US" dirty="0"/>
              <a:t>BN, </a:t>
            </a:r>
            <a:r>
              <a:rPr lang="en-US" dirty="0" err="1"/>
              <a:t>Duelo</a:t>
            </a:r>
            <a:r>
              <a:rPr lang="en-US" dirty="0"/>
              <a:t>, </a:t>
            </a:r>
            <a:r>
              <a:rPr lang="en-US" dirty="0" err="1"/>
              <a:t>Decepción</a:t>
            </a:r>
            <a:r>
              <a:rPr lang="en-US" dirty="0"/>
              <a:t>, o  </a:t>
            </a:r>
            <a:r>
              <a:rPr lang="en-US" dirty="0" err="1"/>
              <a:t>Persecuciones</a:t>
            </a:r>
            <a:endParaRPr lang="en-US" dirty="0"/>
          </a:p>
          <a:p>
            <a:pPr lvl="1"/>
            <a:r>
              <a:rPr lang="en-US" dirty="0"/>
              <a:t>¿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alguno</a:t>
            </a:r>
            <a:r>
              <a:rPr lang="en-US" dirty="0"/>
              <a:t> </a:t>
            </a:r>
            <a:r>
              <a:rPr lang="en-US" dirty="0" err="1"/>
              <a:t>alegre</a:t>
            </a:r>
            <a:r>
              <a:rPr lang="en-US" dirty="0"/>
              <a:t>? </a:t>
            </a:r>
            <a:r>
              <a:rPr lang="en-US" dirty="0" err="1"/>
              <a:t>Cante</a:t>
            </a:r>
            <a:r>
              <a:rPr lang="en-US" dirty="0"/>
              <a:t> </a:t>
            </a:r>
            <a:r>
              <a:rPr lang="en-US" dirty="0" err="1"/>
              <a:t>salmos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BN, </a:t>
            </a:r>
            <a:r>
              <a:rPr lang="es-ES" dirty="0"/>
              <a:t>estado de ánimo libre de problemas - lo contrario de la aflicción 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14-15, </a:t>
            </a:r>
            <a:r>
              <a:rPr lang="es-ES" dirty="0"/>
              <a:t>Abre tu Corazón a la Iglesia</a:t>
            </a:r>
            <a:endParaRPr lang="en-US" dirty="0"/>
          </a:p>
          <a:p>
            <a:pPr lvl="1"/>
            <a:r>
              <a:rPr lang="en-US" dirty="0" err="1"/>
              <a:t>Ancianos</a:t>
            </a:r>
            <a:endParaRPr lang="en-US" dirty="0"/>
          </a:p>
          <a:p>
            <a:pPr lvl="2"/>
            <a:r>
              <a:rPr lang="en-US" dirty="0"/>
              <a:t>Lo </a:t>
            </a:r>
            <a:r>
              <a:rPr lang="en-US" dirty="0" err="1"/>
              <a:t>Espiritual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Los </a:t>
            </a:r>
            <a:r>
              <a:rPr lang="en-US" dirty="0" err="1"/>
              <a:t>Necesitados</a:t>
            </a:r>
            <a:endParaRPr lang="en-US" dirty="0"/>
          </a:p>
          <a:p>
            <a:pPr lvl="2"/>
            <a:r>
              <a:rPr lang="en-US" dirty="0" err="1"/>
              <a:t>Enfermo</a:t>
            </a:r>
            <a:endParaRPr lang="en-US" dirty="0"/>
          </a:p>
          <a:p>
            <a:pPr lvl="3"/>
            <a:r>
              <a:rPr lang="en-US" dirty="0" err="1"/>
              <a:t>Débil</a:t>
            </a:r>
            <a:endParaRPr lang="en-US" dirty="0"/>
          </a:p>
          <a:p>
            <a:pPr lvl="3"/>
            <a:r>
              <a:rPr lang="en-US" dirty="0"/>
              <a:t>RWP, </a:t>
            </a:r>
            <a:r>
              <a:rPr lang="es-ES" dirty="0"/>
              <a:t>Ser débil o sin fuerza</a:t>
            </a:r>
            <a:endParaRPr lang="en-US" dirty="0"/>
          </a:p>
          <a:p>
            <a:pPr lvl="3"/>
            <a:r>
              <a:rPr lang="en-US" dirty="0"/>
              <a:t>VWS, </a:t>
            </a:r>
            <a:r>
              <a:rPr lang="en-US" dirty="0" err="1"/>
              <a:t>Obrero</a:t>
            </a:r>
            <a:r>
              <a:rPr lang="en-US" dirty="0"/>
              <a:t> bajo </a:t>
            </a:r>
            <a:r>
              <a:rPr lang="en-US" dirty="0" err="1"/>
              <a:t>Enfermedad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5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14-15, </a:t>
            </a:r>
            <a:r>
              <a:rPr lang="es-ES" dirty="0"/>
              <a:t>Abre tu Corazón a la Iglesia</a:t>
            </a:r>
            <a:endParaRPr lang="en-US" dirty="0"/>
          </a:p>
          <a:p>
            <a:pPr lvl="1"/>
            <a:r>
              <a:rPr lang="en-US" dirty="0" err="1"/>
              <a:t>Poder</a:t>
            </a:r>
            <a:r>
              <a:rPr lang="en-US" dirty="0"/>
              <a:t> de </a:t>
            </a:r>
            <a:r>
              <a:rPr lang="en-US" dirty="0" err="1"/>
              <a:t>Oración</a:t>
            </a:r>
            <a:endParaRPr lang="en-US" dirty="0"/>
          </a:p>
          <a:p>
            <a:pPr lvl="2"/>
            <a:r>
              <a:rPr lang="en-US" dirty="0" err="1"/>
              <a:t>Levantará</a:t>
            </a:r>
            <a:r>
              <a:rPr lang="en-US" dirty="0"/>
              <a:t> (Los </a:t>
            </a:r>
            <a:r>
              <a:rPr lang="en-US" dirty="0" err="1"/>
              <a:t>Enfermos</a:t>
            </a:r>
            <a:r>
              <a:rPr lang="en-US" dirty="0"/>
              <a:t>)</a:t>
            </a:r>
          </a:p>
          <a:p>
            <a:pPr lvl="3"/>
            <a:r>
              <a:rPr lang="en-US" dirty="0"/>
              <a:t>Strong’s, Para </a:t>
            </a:r>
            <a:r>
              <a:rPr lang="en-US" dirty="0" err="1"/>
              <a:t>Despertar</a:t>
            </a:r>
            <a:r>
              <a:rPr lang="en-US" dirty="0"/>
              <a:t> o </a:t>
            </a:r>
            <a:r>
              <a:rPr lang="en-US" dirty="0" err="1"/>
              <a:t>Despertar</a:t>
            </a:r>
            <a:endParaRPr lang="en-US" dirty="0"/>
          </a:p>
          <a:p>
            <a:pPr lvl="3"/>
            <a:r>
              <a:rPr lang="en-US" dirty="0" err="1"/>
              <a:t>Recuperar</a:t>
            </a:r>
            <a:r>
              <a:rPr lang="en-US" dirty="0"/>
              <a:t>, </a:t>
            </a:r>
            <a:r>
              <a:rPr lang="en-US" dirty="0" err="1"/>
              <a:t>Revivir</a:t>
            </a:r>
            <a:r>
              <a:rPr lang="en-US" dirty="0"/>
              <a:t>, o </a:t>
            </a:r>
            <a:r>
              <a:rPr lang="en-US" dirty="0" err="1"/>
              <a:t>Restaurar</a:t>
            </a:r>
            <a:endParaRPr lang="en-US" dirty="0"/>
          </a:p>
          <a:p>
            <a:pPr lvl="2"/>
            <a:r>
              <a:rPr lang="en-US" dirty="0" err="1"/>
              <a:t>Perdonar</a:t>
            </a:r>
            <a:r>
              <a:rPr lang="en-US" dirty="0"/>
              <a:t> </a:t>
            </a:r>
            <a:r>
              <a:rPr lang="en-US" dirty="0" err="1"/>
              <a:t>Pecados</a:t>
            </a:r>
            <a:endParaRPr lang="en-US" dirty="0"/>
          </a:p>
          <a:p>
            <a:pPr lvl="3"/>
            <a:r>
              <a:rPr lang="en-US" dirty="0" err="1"/>
              <a:t>Hch</a:t>
            </a:r>
            <a:r>
              <a:rPr lang="en-US" dirty="0"/>
              <a:t> 8:22-24, Para los </a:t>
            </a:r>
            <a:r>
              <a:rPr lang="en-US" dirty="0" err="1"/>
              <a:t>Cristianos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62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16, </a:t>
            </a:r>
            <a:r>
              <a:rPr lang="es-ES" dirty="0"/>
              <a:t>Abre tu Corazón a tu Hermano</a:t>
            </a:r>
            <a:endParaRPr lang="en-US" dirty="0"/>
          </a:p>
          <a:p>
            <a:pPr lvl="1"/>
            <a:r>
              <a:rPr lang="en-US" dirty="0" err="1"/>
              <a:t>Confiesa</a:t>
            </a:r>
            <a:r>
              <a:rPr lang="en-US" dirty="0"/>
              <a:t> </a:t>
            </a:r>
            <a:r>
              <a:rPr lang="en-US" dirty="0" err="1"/>
              <a:t>tus</a:t>
            </a:r>
            <a:r>
              <a:rPr lang="en-US" dirty="0"/>
              <a:t> </a:t>
            </a:r>
            <a:r>
              <a:rPr lang="en-US" dirty="0" err="1"/>
              <a:t>Defectos</a:t>
            </a:r>
            <a:endParaRPr lang="en-US" dirty="0"/>
          </a:p>
          <a:p>
            <a:pPr lvl="2"/>
            <a:r>
              <a:rPr lang="en-US" dirty="0" err="1"/>
              <a:t>Comparte</a:t>
            </a:r>
            <a:r>
              <a:rPr lang="en-US" dirty="0"/>
              <a:t> </a:t>
            </a:r>
            <a:r>
              <a:rPr lang="en-US" dirty="0" err="1"/>
              <a:t>tus</a:t>
            </a:r>
            <a:r>
              <a:rPr lang="en-US" dirty="0"/>
              <a:t> </a:t>
            </a:r>
            <a:r>
              <a:rPr lang="en-US" dirty="0" err="1"/>
              <a:t>dificultades</a:t>
            </a:r>
            <a:endParaRPr lang="en-US" dirty="0"/>
          </a:p>
          <a:p>
            <a:pPr lvl="1"/>
            <a:r>
              <a:rPr lang="es-ES" dirty="0"/>
              <a:t>Oren el uno por el Otro</a:t>
            </a:r>
          </a:p>
          <a:p>
            <a:pPr lvl="2"/>
            <a:r>
              <a:rPr lang="en-US" dirty="0" err="1"/>
              <a:t>Recuperar</a:t>
            </a: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9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17-18, </a:t>
            </a:r>
            <a:r>
              <a:rPr lang="en-US" dirty="0" err="1"/>
              <a:t>Poder</a:t>
            </a:r>
            <a:r>
              <a:rPr lang="en-US" dirty="0"/>
              <a:t> de </a:t>
            </a:r>
            <a:r>
              <a:rPr lang="en-US" dirty="0" err="1"/>
              <a:t>Oración</a:t>
            </a:r>
            <a:endParaRPr lang="en-US" dirty="0"/>
          </a:p>
          <a:p>
            <a:pPr lvl="1"/>
            <a:r>
              <a:rPr lang="es-ES" dirty="0"/>
              <a:t>La oración sincera de un hombre justo tiene mucha fuerza
</a:t>
            </a:r>
            <a:r>
              <a:rPr lang="en-US" dirty="0" err="1"/>
              <a:t>Ejemplo</a:t>
            </a:r>
            <a:r>
              <a:rPr lang="en-US" dirty="0"/>
              <a:t>: Elías</a:t>
            </a:r>
          </a:p>
          <a:p>
            <a:pPr lvl="2"/>
            <a:r>
              <a:rPr lang="en-US" dirty="0"/>
              <a:t>“17 </a:t>
            </a:r>
            <a:r>
              <a:rPr lang="es-ES" dirty="0"/>
              <a:t>oró fervientemente que no lloviese, y no llovió sobre la tierra por tres años y seis meses.</a:t>
            </a:r>
            <a:r>
              <a:rPr lang="en-US" dirty="0"/>
              <a:t>18 </a:t>
            </a:r>
            <a:r>
              <a:rPr lang="es-ES" dirty="0"/>
              <a:t>Y otra vez oró, y el cielo dio lluvia, y la tierra produjo su fruto</a:t>
            </a:r>
            <a:r>
              <a:rPr lang="en-US" dirty="0"/>
              <a:t>.”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21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19-20, </a:t>
            </a:r>
            <a:r>
              <a:rPr lang="en-US" dirty="0" err="1"/>
              <a:t>Recuperar</a:t>
            </a:r>
            <a:r>
              <a:rPr lang="en-US" dirty="0"/>
              <a:t> el </a:t>
            </a:r>
            <a:r>
              <a:rPr lang="en-US"/>
              <a:t>Errante</a:t>
            </a:r>
            <a:endParaRPr lang="en-US" dirty="0"/>
          </a:p>
          <a:p>
            <a:pPr lvl="1"/>
            <a:r>
              <a:rPr lang="en-US" dirty="0" err="1"/>
              <a:t>Arrepentirse</a:t>
            </a:r>
            <a:endParaRPr lang="en-US" dirty="0"/>
          </a:p>
          <a:p>
            <a:pPr lvl="2"/>
            <a:r>
              <a:rPr lang="en-US" dirty="0"/>
              <a:t>Volver al Camino
</a:t>
            </a:r>
            <a:r>
              <a:rPr lang="en-US" dirty="0" err="1"/>
              <a:t>Bendición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Animarnos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
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50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Anclado</a:t>
            </a:r>
            <a:endParaRPr lang="en-US" dirty="0"/>
          </a:p>
          <a:p>
            <a:pPr lvl="1"/>
            <a:r>
              <a:rPr lang="en-US" dirty="0"/>
              <a:t>5:7-11, </a:t>
            </a:r>
            <a:r>
              <a:rPr lang="es-ES" dirty="0"/>
              <a:t>estar anclado y fuerte frente a la persecución</a:t>
            </a:r>
            <a:endParaRPr lang="en-US" dirty="0"/>
          </a:p>
          <a:p>
            <a:r>
              <a:rPr lang="en-US" dirty="0" err="1"/>
              <a:t>Bendición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  <a:p>
            <a:pPr lvl="1"/>
            <a:r>
              <a:rPr lang="en-US" dirty="0"/>
              <a:t>Dios </a:t>
            </a:r>
            <a:r>
              <a:rPr lang="en-US" dirty="0" err="1"/>
              <a:t>Oye</a:t>
            </a:r>
            <a:endParaRPr lang="en-US" dirty="0"/>
          </a:p>
          <a:p>
            <a:pPr lvl="2"/>
            <a:r>
              <a:rPr lang="en-US" dirty="0" err="1"/>
              <a:t>Oración</a:t>
            </a:r>
            <a:r>
              <a:rPr lang="en-US" dirty="0"/>
              <a:t> &amp; </a:t>
            </a:r>
            <a:r>
              <a:rPr lang="en-US" dirty="0" err="1"/>
              <a:t>Canción</a:t>
            </a:r>
            <a:endParaRPr lang="en-US" dirty="0"/>
          </a:p>
          <a:p>
            <a:pPr lvl="1"/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Oración</a:t>
            </a:r>
            <a:endParaRPr lang="en-US" dirty="0"/>
          </a:p>
          <a:p>
            <a:pPr lvl="2"/>
            <a:r>
              <a:rPr lang="en-US" dirty="0" err="1"/>
              <a:t>Recuperar</a:t>
            </a:r>
            <a:r>
              <a:rPr lang="en-US" dirty="0"/>
              <a:t>/R</a:t>
            </a:r>
            <a:r>
              <a:rPr lang="es-ES" dirty="0" err="1"/>
              <a:t>evive</a:t>
            </a:r>
            <a:r>
              <a:rPr lang="es-ES" dirty="0"/>
              <a:t> a los Débiles y Enfermos</a:t>
            </a:r>
            <a:endParaRPr lang="en-US" dirty="0"/>
          </a:p>
          <a:p>
            <a:pPr lvl="2"/>
            <a:r>
              <a:rPr lang="en-US" dirty="0" err="1"/>
              <a:t>Perdonar</a:t>
            </a:r>
            <a:r>
              <a:rPr lang="en-US" dirty="0"/>
              <a:t> </a:t>
            </a:r>
            <a:r>
              <a:rPr lang="en-US" dirty="0" err="1"/>
              <a:t>Pecados</a:t>
            </a:r>
            <a:r>
              <a:rPr lang="en-US" dirty="0"/>
              <a:t>
</a:t>
            </a:r>
            <a:r>
              <a:rPr lang="en-US" dirty="0" err="1"/>
              <a:t>Recuerda</a:t>
            </a:r>
            <a:r>
              <a:rPr lang="en-US" dirty="0"/>
              <a:t> a Elías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9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Bendición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  <a:p>
            <a:pPr lvl="1"/>
            <a:r>
              <a:rPr lang="es-ES" dirty="0"/>
              <a:t>Amor Fraternal en Acción</a:t>
            </a:r>
          </a:p>
          <a:p>
            <a:pPr lvl="2"/>
            <a:r>
              <a:rPr lang="en-US" dirty="0" err="1"/>
              <a:t>Regocijaos</a:t>
            </a:r>
            <a:r>
              <a:rPr lang="en-US" dirty="0"/>
              <a:t>, </a:t>
            </a:r>
            <a:r>
              <a:rPr lang="en-US" dirty="0" err="1"/>
              <a:t>Canta</a:t>
            </a:r>
            <a:r>
              <a:rPr lang="en-US" dirty="0"/>
              <a:t>, y Ora </a:t>
            </a:r>
            <a:r>
              <a:rPr lang="en-US" dirty="0" err="1"/>
              <a:t>Juntos</a:t>
            </a:r>
            <a:endParaRPr lang="en-US" dirty="0"/>
          </a:p>
          <a:p>
            <a:pPr lvl="1"/>
            <a:r>
              <a:rPr lang="en-US" dirty="0" err="1"/>
              <a:t>Levantarse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2"/>
            <a:r>
              <a:rPr lang="es-ES" dirty="0"/>
              <a:t>Cuidado y aliento el uno del otro
</a:t>
            </a:r>
            <a:r>
              <a:rPr lang="en-US" dirty="0" err="1"/>
              <a:t>Compartir</a:t>
            </a:r>
            <a:r>
              <a:rPr lang="en-US" dirty="0"/>
              <a:t> Con (</a:t>
            </a:r>
            <a:r>
              <a:rPr lang="en-US" dirty="0" err="1"/>
              <a:t>Triunfos</a:t>
            </a:r>
            <a:r>
              <a:rPr lang="en-US" dirty="0"/>
              <a:t> &amp; </a:t>
            </a:r>
            <a:r>
              <a:rPr lang="en-US" dirty="0" err="1"/>
              <a:t>Dificultades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Bendición</a:t>
            </a:r>
            <a:r>
              <a:rPr lang="en-US" dirty="0"/>
              <a:t> de </a:t>
            </a:r>
            <a:r>
              <a:rPr lang="en-US" dirty="0" err="1"/>
              <a:t>Ayuda</a:t>
            </a:r>
            <a:endParaRPr lang="en-US" dirty="0"/>
          </a:p>
          <a:p>
            <a:pPr lvl="2"/>
            <a:r>
              <a:rPr lang="en-US" dirty="0" err="1"/>
              <a:t>Empatía</a:t>
            </a:r>
            <a:r>
              <a:rPr lang="en-US" dirty="0"/>
              <a:t> o </a:t>
            </a:r>
            <a:r>
              <a:rPr lang="en-US" dirty="0" err="1"/>
              <a:t>Simpatía</a:t>
            </a:r>
            <a:endParaRPr lang="en-US" dirty="0"/>
          </a:p>
          <a:p>
            <a:pPr lvl="2"/>
            <a:r>
              <a:rPr lang="en-US" dirty="0" err="1"/>
              <a:t>Lástima</a:t>
            </a:r>
            <a:r>
              <a:rPr lang="en-US" dirty="0"/>
              <a:t> o Misericordia</a:t>
            </a:r>
          </a:p>
          <a:p>
            <a:pPr lvl="2"/>
            <a:r>
              <a:rPr lang="en-US" dirty="0" err="1"/>
              <a:t>Recibir</a:t>
            </a:r>
            <a:r>
              <a:rPr lang="en-US" dirty="0"/>
              <a:t> o Dar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7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Bendición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  <a:p>
            <a:pPr lvl="1"/>
            <a:r>
              <a:rPr lang="en-US" dirty="0" err="1"/>
              <a:t>Transparencia</a:t>
            </a:r>
            <a:endParaRPr lang="en-US" dirty="0"/>
          </a:p>
          <a:p>
            <a:pPr lvl="2"/>
            <a:r>
              <a:rPr lang="es-ES" dirty="0"/>
              <a:t>Desafíos en la Relación de estos Cristianos</a:t>
            </a:r>
          </a:p>
          <a:p>
            <a:pPr lvl="3"/>
            <a:r>
              <a:rPr lang="en-US" dirty="0"/>
              <a:t>2:1-13, </a:t>
            </a:r>
            <a:r>
              <a:rPr lang="en-US" dirty="0" err="1"/>
              <a:t>Prejuicio</a:t>
            </a:r>
            <a:endParaRPr lang="en-US" dirty="0"/>
          </a:p>
          <a:p>
            <a:pPr lvl="3"/>
            <a:r>
              <a:rPr lang="en-US" dirty="0"/>
              <a:t>4:1-2, </a:t>
            </a:r>
            <a:r>
              <a:rPr lang="en-US" dirty="0" err="1"/>
              <a:t>Peleas</a:t>
            </a:r>
            <a:r>
              <a:rPr lang="en-US" dirty="0"/>
              <a:t> y </a:t>
            </a:r>
            <a:r>
              <a:rPr lang="en-US" dirty="0" err="1"/>
              <a:t>Guerras</a:t>
            </a:r>
            <a:endParaRPr lang="en-US" dirty="0"/>
          </a:p>
          <a:p>
            <a:pPr lvl="3"/>
            <a:r>
              <a:rPr lang="en-US" dirty="0"/>
              <a:t>4:10-12, </a:t>
            </a:r>
            <a:r>
              <a:rPr lang="en-US" dirty="0" err="1"/>
              <a:t>Juzgar</a:t>
            </a:r>
            <a:endParaRPr lang="en-US" dirty="0"/>
          </a:p>
          <a:p>
            <a:pPr lvl="3"/>
            <a:r>
              <a:rPr lang="en-US" dirty="0" err="1"/>
              <a:t>Confianza</a:t>
            </a:r>
            <a:r>
              <a:rPr lang="en-US" dirty="0"/>
              <a:t>, </a:t>
            </a:r>
            <a:r>
              <a:rPr lang="en-US" dirty="0" err="1"/>
              <a:t>Respeto</a:t>
            </a:r>
            <a:r>
              <a:rPr lang="en-US" dirty="0"/>
              <a:t>, y </a:t>
            </a:r>
            <a:r>
              <a:rPr lang="en-US" dirty="0" err="1"/>
              <a:t>Capacidad</a:t>
            </a:r>
            <a:endParaRPr lang="en-US" dirty="0"/>
          </a:p>
          <a:p>
            <a:pPr lvl="2"/>
            <a:r>
              <a:rPr lang="en-US" dirty="0" err="1"/>
              <a:t>Salmos</a:t>
            </a:r>
            <a:r>
              <a:rPr lang="en-US" dirty="0"/>
              <a:t> de David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4710</TotalTime>
  <Words>515</Words>
  <Application>Microsoft Office PowerPoint</Application>
  <PresentationFormat>On-screen Show (4:3)</PresentationFormat>
  <Paragraphs>113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PowerPoint Presentation</vt:lpstr>
      <vt:lpstr>Religión Pura y Genuina
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1006</cp:revision>
  <cp:lastPrinted>2021-04-18T14:21:47Z</cp:lastPrinted>
  <dcterms:created xsi:type="dcterms:W3CDTF">1998-07-07T15:18:40Z</dcterms:created>
  <dcterms:modified xsi:type="dcterms:W3CDTF">2021-04-18T14:22:33Z</dcterms:modified>
</cp:coreProperties>
</file>