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283" r:id="rId2"/>
    <p:sldId id="337" r:id="rId3"/>
    <p:sldId id="345" r:id="rId4"/>
    <p:sldId id="323" r:id="rId5"/>
    <p:sldId id="347" r:id="rId6"/>
    <p:sldId id="338" r:id="rId7"/>
    <p:sldId id="348" r:id="rId8"/>
    <p:sldId id="350" r:id="rId9"/>
    <p:sldId id="351" r:id="rId10"/>
    <p:sldId id="352" r:id="rId11"/>
    <p:sldId id="349" r:id="rId12"/>
    <p:sldId id="353" r:id="rId13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 Ward" initials="RW" lastIdx="1" clrIdx="0">
    <p:extLst>
      <p:ext uri="{19B8F6BF-5375-455C-9EA6-DF929625EA0E}">
        <p15:presenceInfo xmlns:p15="http://schemas.microsoft.com/office/powerpoint/2012/main" userId="2f48b51bce87bb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3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36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36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977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 fence lines are held steadfast by properly designed corner post setup</a:t>
            </a:r>
          </a:p>
          <a:p>
            <a:r>
              <a:rPr lang="en-US" dirty="0"/>
              <a:t>Set deep and braced.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333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Spanish translation is not as vague as English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686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James seems to take on the roll of cheerleader here.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75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 persecutions blessings?</a:t>
            </a:r>
          </a:p>
          <a:p>
            <a:r>
              <a:rPr lang="en-US" dirty="0"/>
              <a:t>Trials are said to 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89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133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25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37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685800" indent="-496888">
              <a:buClr>
                <a:schemeClr val="bg1"/>
              </a:buClr>
              <a:buSzPct val="85000"/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1223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457200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66725">
              <a:lnSpc>
                <a:spcPct val="100000"/>
              </a:lnSpc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257300" indent="-349250">
              <a:lnSpc>
                <a:spcPct val="100000"/>
              </a:lnSpc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600200" indent="-34925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 sz="2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>
            <a:normAutofit/>
          </a:bodyPr>
          <a:lstStyle/>
          <a:p>
            <a:r>
              <a:rPr lang="en-US" dirty="0"/>
              <a:t>ser </a:t>
            </a:r>
            <a:r>
              <a:rPr lang="en-US" dirty="0" err="1"/>
              <a:t>firme</a:t>
            </a:r>
            <a:r>
              <a:rPr lang="en-US" dirty="0"/>
              <a:t> – </a:t>
            </a:r>
            <a:r>
              <a:rPr lang="en-US" sz="3200" dirty="0"/>
              <a:t>STG 5:7-11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r>
              <a:rPr lang="en-US" dirty="0"/>
              <a:t>
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James y </a:t>
            </a:r>
            <a:r>
              <a:rPr lang="en-US" dirty="0" err="1"/>
              <a:t>Sufrimiento</a:t>
            </a:r>
            <a:endParaRPr lang="en-US" dirty="0"/>
          </a:p>
          <a:p>
            <a:pPr lvl="1"/>
            <a:r>
              <a:rPr lang="en-US" dirty="0"/>
              <a:t>1:2-18, </a:t>
            </a:r>
            <a:r>
              <a:rPr lang="en-US" dirty="0" err="1"/>
              <a:t>Bendición</a:t>
            </a:r>
            <a:r>
              <a:rPr lang="en-US" dirty="0"/>
              <a:t> de las </a:t>
            </a:r>
            <a:r>
              <a:rPr lang="en-US" dirty="0" err="1"/>
              <a:t>pruebas</a:t>
            </a:r>
            <a:endParaRPr lang="en-US" dirty="0"/>
          </a:p>
          <a:p>
            <a:pPr lvl="1"/>
            <a:r>
              <a:rPr lang="en-US" dirty="0"/>
              <a:t>5:7-11, </a:t>
            </a:r>
            <a:r>
              <a:rPr lang="es-ES" dirty="0"/>
              <a:t>estar anclado y fuerte frente a la persecución</a:t>
            </a:r>
            <a:endParaRPr lang="en-US" dirty="0"/>
          </a:p>
          <a:p>
            <a:pPr lvl="2"/>
            <a:r>
              <a:rPr lang="es-ES" dirty="0"/>
              <a:t>Parece indicar algo más grave que los ensayos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Contexto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332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Persecución</a:t>
            </a:r>
            <a:r>
              <a:rPr lang="en-US" dirty="0"/>
              <a:t> del Cristiano</a:t>
            </a:r>
          </a:p>
          <a:p>
            <a:pPr lvl="1"/>
            <a:r>
              <a:rPr lang="en-US" dirty="0" err="1"/>
              <a:t>Opresión</a:t>
            </a:r>
            <a:r>
              <a:rPr lang="en-US" dirty="0"/>
              <a:t> de los </a:t>
            </a:r>
            <a:r>
              <a:rPr lang="en-US" dirty="0" err="1"/>
              <a:t>Ricos</a:t>
            </a:r>
            <a:endParaRPr lang="en-US" dirty="0"/>
          </a:p>
          <a:p>
            <a:pPr lvl="2"/>
            <a:r>
              <a:rPr lang="en-US" dirty="0"/>
              <a:t>STG 5:4-6 </a:t>
            </a:r>
            <a:r>
              <a:rPr lang="es-ES" dirty="0"/>
              <a:t>Retuvo los salarios de los trabajadores, condenó y mató a los justos</a:t>
            </a:r>
            <a:endParaRPr lang="en-US" dirty="0"/>
          </a:p>
          <a:p>
            <a:pPr lvl="2"/>
            <a:r>
              <a:rPr lang="en-US" dirty="0"/>
              <a:t>STG 2:6-7,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Sinagogas</a:t>
            </a:r>
            <a:r>
              <a:rPr lang="en-US" dirty="0"/>
              <a:t> </a:t>
            </a:r>
          </a:p>
          <a:p>
            <a:pPr lvl="3"/>
            <a:r>
              <a:rPr lang="en-US" dirty="0" err="1"/>
              <a:t>vencido</a:t>
            </a:r>
            <a:endParaRPr lang="en-US" dirty="0"/>
          </a:p>
          <a:p>
            <a:pPr lvl="3"/>
            <a:r>
              <a:rPr lang="en-US" dirty="0" err="1"/>
              <a:t>Salir</a:t>
            </a:r>
            <a:r>
              <a:rPr lang="en-US" dirty="0"/>
              <a:t> de las </a:t>
            </a:r>
            <a:r>
              <a:rPr lang="en-US" dirty="0" err="1"/>
              <a:t>sinagogas</a:t>
            </a:r>
            <a:r>
              <a:rPr lang="en-US" dirty="0"/>
              <a:t> 
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asesinado</a:t>
            </a:r>
            <a:endParaRPr lang="en-US" dirty="0"/>
          </a:p>
          <a:p>
            <a:pPr lvl="3"/>
            <a:r>
              <a:rPr lang="en-US" dirty="0"/>
              <a:t>Mt 10:17, Mt 23:34, </a:t>
            </a:r>
            <a:r>
              <a:rPr lang="en-US" dirty="0" err="1"/>
              <a:t>profecía</a:t>
            </a:r>
            <a:r>
              <a:rPr lang="en-US" dirty="0"/>
              <a:t> de Jesús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Contexto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64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Respuesta Cristiana</a:t>
            </a:r>
          </a:p>
          <a:p>
            <a:pPr lvl="1"/>
            <a:r>
              <a:rPr lang="en-US" dirty="0"/>
              <a:t>Vs. 8, </a:t>
            </a:r>
            <a:r>
              <a:rPr lang="en-US" dirty="0" err="1"/>
              <a:t>Paciencia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Thayer</a:t>
            </a:r>
          </a:p>
          <a:p>
            <a:pPr lvl="3"/>
            <a:r>
              <a:rPr lang="en-US" dirty="0"/>
              <a:t>1a) </a:t>
            </a:r>
            <a:r>
              <a:rPr lang="es-ES" dirty="0"/>
              <a:t>perseverar paciente y valientemente en desgracias y problemas duraderos</a:t>
            </a:r>
            <a:endParaRPr lang="en-US" dirty="0"/>
          </a:p>
          <a:p>
            <a:pPr lvl="3"/>
            <a:r>
              <a:rPr lang="en-US" dirty="0"/>
              <a:t>1b) </a:t>
            </a:r>
            <a:r>
              <a:rPr lang="es-ES" dirty="0"/>
              <a:t>ser paciente en el porte de las ofensas y lesiones de otros</a:t>
            </a:r>
            <a:endParaRPr lang="en-US" dirty="0"/>
          </a:p>
          <a:p>
            <a:pPr lvl="2"/>
            <a:r>
              <a:rPr lang="en-US" dirty="0" err="1"/>
              <a:t>Soportar</a:t>
            </a:r>
            <a:r>
              <a:rPr lang="en-US" dirty="0"/>
              <a:t> bajo
Vs. 7, Como el </a:t>
            </a:r>
            <a:r>
              <a:rPr lang="en-US" dirty="0" err="1"/>
              <a:t>granjero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Ser Firme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EE6FD9-7DF1-4835-BD4A-A9EC069828CC}"/>
              </a:ext>
            </a:extLst>
          </p:cNvPr>
          <p:cNvCxnSpPr>
            <a:cxnSpLocks/>
          </p:cNvCxnSpPr>
          <p:nvPr/>
        </p:nvCxnSpPr>
        <p:spPr>
          <a:xfrm>
            <a:off x="5029200" y="2667000"/>
            <a:ext cx="2743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D40D8D-6168-4FDB-AF69-646C496A66ED}"/>
              </a:ext>
            </a:extLst>
          </p:cNvPr>
          <p:cNvCxnSpPr>
            <a:cxnSpLocks/>
          </p:cNvCxnSpPr>
          <p:nvPr/>
        </p:nvCxnSpPr>
        <p:spPr>
          <a:xfrm>
            <a:off x="5543550" y="4038600"/>
            <a:ext cx="123825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9BEA24-201F-4A83-B06B-D922A1C94415}"/>
              </a:ext>
            </a:extLst>
          </p:cNvPr>
          <p:cNvCxnSpPr>
            <a:cxnSpLocks/>
          </p:cNvCxnSpPr>
          <p:nvPr/>
        </p:nvCxnSpPr>
        <p:spPr>
          <a:xfrm>
            <a:off x="4457700" y="3124200"/>
            <a:ext cx="20193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19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Respuesta Cristiana</a:t>
            </a:r>
          </a:p>
          <a:p>
            <a:pPr lvl="1"/>
            <a:r>
              <a:rPr lang="en-US" dirty="0"/>
              <a:t>Vs. 8, </a:t>
            </a:r>
            <a:r>
              <a:rPr lang="en-US" dirty="0" err="1"/>
              <a:t>afirmad</a:t>
            </a:r>
            <a:r>
              <a:rPr lang="en-US" dirty="0"/>
              <a:t> </a:t>
            </a:r>
            <a:r>
              <a:rPr lang="en-US" dirty="0" err="1"/>
              <a:t>vuestros</a:t>
            </a:r>
            <a:r>
              <a:rPr lang="en-US" dirty="0"/>
              <a:t> </a:t>
            </a:r>
            <a:r>
              <a:rPr lang="en-US" dirty="0" err="1"/>
              <a:t>corazones</a:t>
            </a:r>
            <a:endParaRPr lang="en-US" dirty="0"/>
          </a:p>
          <a:p>
            <a:pPr lvl="2"/>
            <a:r>
              <a:rPr lang="en-US" dirty="0"/>
              <a:t>Thayer</a:t>
            </a:r>
          </a:p>
          <a:p>
            <a:pPr lvl="3"/>
            <a:r>
              <a:rPr lang="en-US" dirty="0"/>
              <a:t>1) </a:t>
            </a:r>
            <a:r>
              <a:rPr lang="es-ES" dirty="0"/>
              <a:t>para hacer estable, colocar firmemente, establecer rápido, fijar</a:t>
            </a:r>
            <a:endParaRPr lang="en-US" dirty="0"/>
          </a:p>
          <a:p>
            <a:pPr lvl="2"/>
            <a:r>
              <a:rPr lang="en-US" dirty="0" err="1"/>
              <a:t>Fuerza</a:t>
            </a:r>
            <a:r>
              <a:rPr lang="en-US" dirty="0"/>
              <a:t> de la </a:t>
            </a:r>
            <a:r>
              <a:rPr lang="en-US" dirty="0" err="1"/>
              <a:t>Mente</a:t>
            </a:r>
            <a:endParaRPr lang="en-US" dirty="0"/>
          </a:p>
          <a:p>
            <a:pPr lvl="3"/>
            <a:r>
              <a:rPr lang="en-US" dirty="0" err="1"/>
              <a:t>Fijo</a:t>
            </a:r>
            <a:endParaRPr lang="en-US" dirty="0"/>
          </a:p>
          <a:p>
            <a:pPr lvl="3"/>
            <a:r>
              <a:rPr lang="en-US" dirty="0" err="1"/>
              <a:t>Profundamente</a:t>
            </a:r>
            <a:r>
              <a:rPr lang="en-US" dirty="0"/>
              <a:t> </a:t>
            </a:r>
            <a:r>
              <a:rPr lang="en-US" dirty="0" err="1"/>
              <a:t>anclado</a:t>
            </a:r>
            <a:r>
              <a:rPr lang="en-US" dirty="0"/>
              <a:t> y </a:t>
            </a:r>
            <a:r>
              <a:rPr lang="en-US" dirty="0" err="1"/>
              <a:t>reforzado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Ser Firme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60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grass, outdoor, tree, field&#10;&#10;Description automatically generated">
            <a:extLst>
              <a:ext uri="{FF2B5EF4-FFF2-40B4-BE49-F238E27FC236}">
                <a16:creationId xmlns:a16="http://schemas.microsoft.com/office/drawing/2014/main" id="{5647A610-1945-4543-9923-3C736CB6D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1"/>
            <a:ext cx="985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80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Respuesta Cristiana</a:t>
            </a:r>
          </a:p>
          <a:p>
            <a:pPr lvl="1"/>
            <a:r>
              <a:rPr lang="en-US" dirty="0"/>
              <a:t>Vs. 9, no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Quejéis</a:t>
            </a:r>
            <a:endParaRPr lang="en-US" dirty="0"/>
          </a:p>
          <a:p>
            <a:pPr lvl="2"/>
            <a:r>
              <a:rPr lang="en-US" dirty="0"/>
              <a:t>Thayer, 1) un </a:t>
            </a:r>
            <a:r>
              <a:rPr lang="en-US" dirty="0" err="1"/>
              <a:t>suspiro</a:t>
            </a:r>
            <a:r>
              <a:rPr lang="en-US" dirty="0"/>
              <a:t>, para </a:t>
            </a:r>
            <a:r>
              <a:rPr lang="en-US" dirty="0" err="1"/>
              <a:t>gemir</a:t>
            </a:r>
            <a:endParaRPr lang="en-US" dirty="0"/>
          </a:p>
          <a:p>
            <a:pPr lvl="2"/>
            <a:r>
              <a:rPr lang="en-US" dirty="0" err="1"/>
              <a:t>Murmura</a:t>
            </a:r>
            <a:r>
              <a:rPr lang="en-US" dirty="0"/>
              <a:t>, </a:t>
            </a:r>
            <a:r>
              <a:rPr lang="en-US" dirty="0" err="1"/>
              <a:t>quejarse</a:t>
            </a:r>
            <a:r>
              <a:rPr lang="en-US" dirty="0"/>
              <a:t>
Para que no seas </a:t>
            </a:r>
            <a:r>
              <a:rPr lang="en-US" dirty="0" err="1"/>
              <a:t>condenado</a:t>
            </a:r>
            <a:r>
              <a:rPr lang="en-US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Ser Firme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8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Estímulo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Perseverar</a:t>
            </a:r>
            <a:r>
              <a:rPr lang="en-US" dirty="0"/>
              <a:t> hasta "Tu Día“</a:t>
            </a:r>
          </a:p>
          <a:p>
            <a:pPr lvl="2"/>
            <a:r>
              <a:rPr lang="en-US" dirty="0"/>
              <a:t>Vs. 7, </a:t>
            </a:r>
            <a:r>
              <a:rPr lang="en-US" dirty="0" err="1"/>
              <a:t>Venida</a:t>
            </a:r>
            <a:r>
              <a:rPr lang="en-US" dirty="0"/>
              <a:t> del </a:t>
            </a:r>
            <a:r>
              <a:rPr lang="en-US" dirty="0" err="1"/>
              <a:t>Señor</a:t>
            </a:r>
            <a:endParaRPr lang="en-US" dirty="0"/>
          </a:p>
          <a:p>
            <a:pPr lvl="2"/>
            <a:r>
              <a:rPr lang="en-US" dirty="0"/>
              <a:t>Vs. 8, </a:t>
            </a:r>
            <a:r>
              <a:rPr lang="es-ES" dirty="0"/>
              <a:t>Venida del Señor está Cerca</a:t>
            </a:r>
            <a:endParaRPr lang="en-US" dirty="0"/>
          </a:p>
          <a:p>
            <a:pPr lvl="2"/>
            <a:r>
              <a:rPr lang="en-US" dirty="0"/>
              <a:t>Vs. 9, </a:t>
            </a:r>
            <a:r>
              <a:rPr lang="es-ES" dirty="0"/>
              <a:t>Venida del Señor está muy Cerca</a:t>
            </a:r>
            <a:endParaRPr lang="en-US" dirty="0"/>
          </a:p>
          <a:p>
            <a:pPr lvl="3"/>
            <a:r>
              <a:rPr lang="es-ES" dirty="0"/>
              <a:t>El juez está en la puerta</a:t>
            </a:r>
          </a:p>
          <a:p>
            <a:pPr lvl="2"/>
            <a:r>
              <a:rPr lang="es-ES" dirty="0"/>
              <a:t>Espera, ya casi estás ahí</a:t>
            </a:r>
          </a:p>
          <a:p>
            <a:pPr lvl="3"/>
            <a:r>
              <a:rPr lang="en-US" dirty="0"/>
              <a:t>Pronto </a:t>
            </a:r>
            <a:r>
              <a:rPr lang="en-US" dirty="0" err="1"/>
              <a:t>llegará</a:t>
            </a:r>
            <a:r>
              <a:rPr lang="en-US" dirty="0"/>
              <a:t> la </a:t>
            </a:r>
            <a:r>
              <a:rPr lang="en-US" dirty="0" err="1"/>
              <a:t>reivindicación</a:t>
            </a:r>
            <a:r>
              <a:rPr lang="en-US" dirty="0"/>
              <a:t>
</a:t>
            </a:r>
            <a:r>
              <a:rPr lang="es-ES" dirty="0"/>
              <a:t>Advertencia para poner la casa en orden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Ser Firme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94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Estímulo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Bendiciones</a:t>
            </a:r>
            <a:r>
              <a:rPr lang="en-US" dirty="0"/>
              <a:t> de Dios</a:t>
            </a:r>
          </a:p>
          <a:p>
            <a:pPr lvl="2"/>
            <a:r>
              <a:rPr lang="en-US" dirty="0"/>
              <a:t>Vs. 11, </a:t>
            </a:r>
            <a:r>
              <a:rPr lang="en-US" dirty="0" err="1"/>
              <a:t>tenemos</a:t>
            </a:r>
            <a:r>
              <a:rPr lang="en-US" dirty="0"/>
              <a:t> por </a:t>
            </a:r>
            <a:r>
              <a:rPr lang="en-US" dirty="0" err="1"/>
              <a:t>bienaventurados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Mt 5:10-12, </a:t>
            </a:r>
            <a:r>
              <a:rPr lang="es-ES" dirty="0"/>
              <a:t>Bienaventurados los perseguidos por el bien de la justicia</a:t>
            </a:r>
            <a:r>
              <a:rPr lang="en-US" dirty="0"/>
              <a:t>…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Ser Firme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06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Estímulo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Bendiciones</a:t>
            </a:r>
            <a:r>
              <a:rPr lang="en-US" dirty="0"/>
              <a:t> de Dios</a:t>
            </a:r>
          </a:p>
          <a:p>
            <a:pPr lvl="2"/>
            <a:r>
              <a:rPr lang="en-US" dirty="0"/>
              <a:t>Vs. 11, “el fin del </a:t>
            </a:r>
            <a:r>
              <a:rPr lang="en-US" dirty="0" err="1"/>
              <a:t>Señor</a:t>
            </a:r>
            <a:r>
              <a:rPr lang="en-US" dirty="0"/>
              <a:t>” </a:t>
            </a:r>
          </a:p>
          <a:p>
            <a:pPr lvl="3"/>
            <a:r>
              <a:rPr lang="en-US" dirty="0" err="1"/>
              <a:t>conclusión</a:t>
            </a:r>
            <a:r>
              <a:rPr lang="en-US" dirty="0"/>
              <a:t> </a:t>
            </a:r>
            <a:r>
              <a:rPr lang="en-US" dirty="0" err="1"/>
              <a:t>traída</a:t>
            </a:r>
            <a:endParaRPr lang="en-US" dirty="0"/>
          </a:p>
          <a:p>
            <a:pPr lvl="2"/>
            <a:r>
              <a:rPr lang="en-US" dirty="0"/>
              <a:t>Vs. 11, </a:t>
            </a:r>
            <a:r>
              <a:rPr lang="es-ES" dirty="0"/>
              <a:t>el Señor es muy Misericordioso y Compasivo</a:t>
            </a:r>
            <a:endParaRPr lang="en-US" dirty="0"/>
          </a:p>
          <a:p>
            <a:pPr lvl="3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sentimiento</a:t>
            </a:r>
            <a:r>
              <a:rPr lang="en-US" dirty="0"/>
              <a:t> &amp; </a:t>
            </a:r>
            <a:r>
              <a:rPr lang="en-US" dirty="0" err="1"/>
              <a:t>acción</a:t>
            </a:r>
            <a:r>
              <a:rPr lang="en-US" dirty="0"/>
              <a:t>
Job 42:12-13, </a:t>
            </a:r>
            <a:r>
              <a:rPr lang="es-ES" dirty="0"/>
              <a:t>Así que jehová bendijo este último fin de Job más que su comienzo</a:t>
            </a:r>
            <a:r>
              <a:rPr lang="en-US" dirty="0"/>
              <a:t>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Ser Firme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19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Persecución</a:t>
            </a:r>
            <a:endParaRPr lang="en-US" dirty="0"/>
          </a:p>
          <a:p>
            <a:pPr lvl="1"/>
            <a:r>
              <a:rPr lang="en-US" dirty="0"/>
              <a:t>2 Tim 3:12, </a:t>
            </a:r>
            <a:r>
              <a:rPr lang="es-ES" dirty="0"/>
              <a:t>Sí, y todo lo que vivirá piadoso en Cristo Jesús sufrirá persecución</a:t>
            </a:r>
            <a:endParaRPr lang="en-US" dirty="0"/>
          </a:p>
          <a:p>
            <a:pPr lvl="3"/>
            <a:endParaRPr lang="en-US" dirty="0"/>
          </a:p>
          <a:p>
            <a:r>
              <a:rPr lang="en-US" dirty="0"/>
              <a:t>Respuesta Cristiana</a:t>
            </a:r>
          </a:p>
          <a:p>
            <a:pPr lvl="1"/>
            <a:r>
              <a:rPr lang="en-US" dirty="0"/>
              <a:t>Vs. 8, </a:t>
            </a:r>
            <a:r>
              <a:rPr lang="en-US" dirty="0" err="1"/>
              <a:t>Paciencia</a:t>
            </a:r>
            <a:r>
              <a:rPr lang="en-US" dirty="0"/>
              <a:t> (</a:t>
            </a:r>
            <a:r>
              <a:rPr lang="en-US" dirty="0" err="1"/>
              <a:t>Soportar</a:t>
            </a:r>
            <a:r>
              <a:rPr lang="en-US" dirty="0"/>
              <a:t> Bajo)</a:t>
            </a:r>
          </a:p>
          <a:p>
            <a:pPr lvl="1"/>
            <a:r>
              <a:rPr lang="en-US" dirty="0"/>
              <a:t>Vs. 8, </a:t>
            </a:r>
            <a:r>
              <a:rPr lang="en-US" dirty="0" err="1"/>
              <a:t>Corazón</a:t>
            </a:r>
            <a:r>
              <a:rPr lang="en-US" dirty="0"/>
              <a:t> </a:t>
            </a:r>
            <a:r>
              <a:rPr lang="en-US" dirty="0" err="1"/>
              <a:t>Establecido</a:t>
            </a:r>
            <a:r>
              <a:rPr lang="en-US" dirty="0"/>
              <a:t> (</a:t>
            </a:r>
            <a:r>
              <a:rPr lang="en-US" dirty="0" err="1"/>
              <a:t>Fijo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Vs. 9, no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Quejéis</a:t>
            </a:r>
            <a:endParaRPr lang="en-US" dirty="0"/>
          </a:p>
          <a:p>
            <a:pPr lvl="3"/>
            <a:endParaRPr lang="en-US" dirty="0"/>
          </a:p>
          <a:p>
            <a:r>
              <a:rPr lang="en-US" dirty="0" err="1"/>
              <a:t>Estímulo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La </a:t>
            </a:r>
            <a:r>
              <a:rPr lang="en-US" dirty="0" err="1"/>
              <a:t>reivindicación</a:t>
            </a:r>
            <a:r>
              <a:rPr lang="en-US" dirty="0"/>
              <a:t> es pronto
Dios </a:t>
            </a:r>
            <a:r>
              <a:rPr lang="en-US" dirty="0" err="1"/>
              <a:t>bendice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52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  <a:p>
            <a:pPr lvl="1"/>
            <a:r>
              <a:rPr lang="es-ES" dirty="0" err="1"/>
              <a:t>Stg</a:t>
            </a:r>
            <a:r>
              <a:rPr lang="es-ES" dirty="0"/>
              <a:t> 5:13-20, Poder en el amor fraternal</a:t>
            </a:r>
          </a:p>
          <a:p>
            <a:pPr lvl="2"/>
            <a:r>
              <a:rPr lang="en-US" dirty="0" err="1"/>
              <a:t>Regocijaos</a:t>
            </a:r>
            <a:r>
              <a:rPr lang="en-US" dirty="0"/>
              <a:t> &amp; Oren </a:t>
            </a:r>
            <a:r>
              <a:rPr lang="en-US" dirty="0" err="1"/>
              <a:t>juntos</a:t>
            </a:r>
            <a:r>
              <a:rPr lang="en-US" dirty="0"/>
              <a:t>
</a:t>
            </a:r>
            <a:r>
              <a:rPr lang="en-US" dirty="0" err="1"/>
              <a:t>Levantarse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  <a:p>
            <a:pPr lvl="1"/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9960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4599</TotalTime>
  <Words>524</Words>
  <Application>Microsoft Office PowerPoint</Application>
  <PresentationFormat>On-screen Show (4:3)</PresentationFormat>
  <Paragraphs>102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Religión Pura y Genuina
</vt:lpstr>
      <vt:lpstr>Religión Pura y Genuina</vt:lpstr>
      <vt:lpstr>Religión Pura y Genuina</vt:lpstr>
      <vt:lpstr>Religión Pura y Genuina</vt:lpstr>
      <vt:lpstr>Religión Pura y Genuina</vt:lpstr>
      <vt:lpstr>PowerPoint Presentation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945</cp:revision>
  <cp:lastPrinted>2021-04-11T12:32:51Z</cp:lastPrinted>
  <dcterms:created xsi:type="dcterms:W3CDTF">1998-07-07T15:18:40Z</dcterms:created>
  <dcterms:modified xsi:type="dcterms:W3CDTF">2021-04-11T12:32:52Z</dcterms:modified>
</cp:coreProperties>
</file>