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4" r:id="rId1"/>
  </p:sldMasterIdLst>
  <p:notesMasterIdLst>
    <p:notesMasterId r:id="rId12"/>
  </p:notesMasterIdLst>
  <p:handoutMasterIdLst>
    <p:handoutMasterId r:id="rId13"/>
  </p:handoutMasterIdLst>
  <p:sldIdLst>
    <p:sldId id="283" r:id="rId2"/>
    <p:sldId id="323" r:id="rId3"/>
    <p:sldId id="312" r:id="rId4"/>
    <p:sldId id="328" r:id="rId5"/>
    <p:sldId id="337" r:id="rId6"/>
    <p:sldId id="336" r:id="rId7"/>
    <p:sldId id="341" r:id="rId8"/>
    <p:sldId id="339" r:id="rId9"/>
    <p:sldId id="340" r:id="rId10"/>
    <p:sldId id="335" r:id="rId11"/>
  </p:sldIdLst>
  <p:sldSz cx="9144000" cy="6858000" type="screen4x3"/>
  <p:notesSz cx="7102475" cy="9388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s Ward" initials="RW" lastIdx="1" clrIdx="0">
    <p:extLst>
      <p:ext uri="{19B8F6BF-5375-455C-9EA6-DF929625EA0E}">
        <p15:presenceInfo xmlns:p15="http://schemas.microsoft.com/office/powerpoint/2012/main" userId="2f48b51bce87bb3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4850"/>
            <a:ext cx="4692650" cy="3519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997" y="4459526"/>
            <a:ext cx="5208482" cy="422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Religion into practice: Pure and Genuine Religion</a:t>
            </a:r>
          </a:p>
          <a:p>
            <a:r>
              <a:rPr lang="en-US" dirty="0"/>
              <a:t>True for the Jew (Especially the Pharisee), True for all Christians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736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how many first thought was that we must judge!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596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10">
            <a:extLst>
              <a:ext uri="{FF2B5EF4-FFF2-40B4-BE49-F238E27FC236}">
                <a16:creationId xmlns:a16="http://schemas.microsoft.com/office/drawing/2014/main" id="{539ECC92-AB8F-4704-AFFB-4D6350AD4FC8}"/>
              </a:ext>
            </a:extLst>
          </p:cNvPr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15240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9" y="1828800"/>
            <a:ext cx="8016241" cy="4040294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  <a:lvl2pPr marL="571500" indent="-382588">
              <a:buClr>
                <a:schemeClr val="bg1"/>
              </a:buClr>
              <a:buFont typeface="Wingdings" panose="05000000000000000000" pitchFamily="2" charset="2"/>
              <a:buChar char="Ø"/>
              <a:defRPr sz="3600">
                <a:solidFill>
                  <a:schemeClr val="bg1"/>
                </a:solidFill>
              </a:defRPr>
            </a:lvl2pPr>
            <a:lvl3pPr marL="914400" indent="-349250">
              <a:buClr>
                <a:schemeClr val="bg1"/>
              </a:buClr>
              <a:buSzPct val="65000"/>
              <a:buFont typeface="Wingdings" panose="05000000000000000000" pitchFamily="2" charset="2"/>
              <a:buChar char="q"/>
              <a:defRPr sz="3200" i="1">
                <a:solidFill>
                  <a:schemeClr val="bg1"/>
                </a:solidFill>
              </a:defRPr>
            </a:lvl3pPr>
            <a:lvl4pPr marL="10906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 marL="13192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6619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8297" y="6459786"/>
            <a:ext cx="36171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" y="6416675"/>
            <a:ext cx="984019" cy="365125"/>
          </a:xfrm>
        </p:spPr>
        <p:txBody>
          <a:bodyPr/>
          <a:lstStyle>
            <a:lvl1pPr algn="ctr">
              <a:defRPr sz="4000"/>
            </a:lvl1pPr>
          </a:lstStyle>
          <a:p>
            <a:pPr algn="ctr"/>
            <a:fld id="{028E3F4F-51B2-42EE-AFA2-40C457218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57200" y="2057400"/>
            <a:ext cx="40386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75907" y="2053207"/>
            <a:ext cx="40386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053207"/>
            <a:ext cx="3703320" cy="48047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0" y="2057400"/>
            <a:ext cx="3703320" cy="47964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4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1223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 anchor="t">
            <a:no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457200" indent="-457200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914400" indent="-466725">
              <a:lnSpc>
                <a:spcPct val="100000"/>
              </a:lnSpc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257300" indent="-349250">
              <a:lnSpc>
                <a:spcPct val="100000"/>
              </a:lnSpc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600200" indent="-349250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 sz="28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8B11B-D5C5-4D74-8986-B17AE403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046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F3CE-B057-4B91-9F87-52E17253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5D9C6-4F30-447C-A564-24B9E6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5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Juzgarse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r>
              <a:rPr lang="en-US" dirty="0"/>
              <a:t> </a:t>
            </a:r>
          </a:p>
          <a:p>
            <a:r>
              <a:rPr lang="en-US" dirty="0"/>
              <a:t>       – </a:t>
            </a:r>
            <a:r>
              <a:rPr lang="en-US" sz="3200" dirty="0"/>
              <a:t>STG 4:11-12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r>
              <a:rPr lang="en-US" dirty="0"/>
              <a:t>
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802AD9-7011-437F-A181-D9F6C741C799}"/>
              </a:ext>
            </a:extLst>
          </p:cNvPr>
          <p:cNvSpPr txBox="1"/>
          <p:nvPr/>
        </p:nvSpPr>
        <p:spPr>
          <a:xfrm>
            <a:off x="1447800" y="3047348"/>
            <a:ext cx="579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Paz Entre Los </a:t>
            </a:r>
            <a:r>
              <a:rPr lang="en-US" dirty="0" err="1"/>
              <a:t>Cristianos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STG 4:11a, </a:t>
            </a:r>
            <a:r>
              <a:rPr lang="en-US" dirty="0" err="1"/>
              <a:t>Hablando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Contra</a:t>
            </a:r>
          </a:p>
          <a:p>
            <a:pPr lvl="1"/>
            <a:r>
              <a:rPr lang="en-US" dirty="0" err="1"/>
              <a:t>Cristianos</a:t>
            </a:r>
            <a:endParaRPr lang="en-US" dirty="0"/>
          </a:p>
          <a:p>
            <a:r>
              <a:rPr lang="en-US" dirty="0"/>
              <a:t>STG 4:11b, </a:t>
            </a:r>
            <a:r>
              <a:rPr lang="en-US" dirty="0" err="1"/>
              <a:t>Sentado</a:t>
            </a:r>
            <a:r>
              <a:rPr lang="en-US" dirty="0"/>
              <a:t> Como </a:t>
            </a:r>
            <a:r>
              <a:rPr lang="en-US" dirty="0" err="1"/>
              <a:t>Juez</a:t>
            </a:r>
            <a:endParaRPr lang="en-US" dirty="0"/>
          </a:p>
          <a:p>
            <a:pPr lvl="1"/>
            <a:r>
              <a:rPr lang="en-US" dirty="0"/>
              <a:t>Lugar de </a:t>
            </a:r>
            <a:r>
              <a:rPr lang="en-US" dirty="0" err="1"/>
              <a:t>Superioridad</a:t>
            </a:r>
            <a:endParaRPr lang="en-US" dirty="0"/>
          </a:p>
          <a:p>
            <a:r>
              <a:rPr lang="en-US" dirty="0"/>
              <a:t>STG 4:12, Un </a:t>
            </a:r>
            <a:r>
              <a:rPr lang="en-US" dirty="0" err="1"/>
              <a:t>Juez</a:t>
            </a:r>
            <a:endParaRPr lang="en-US" dirty="0"/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Juzgarse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835193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Jew’s Culture &amp; Self-Ambition</a:t>
            </a:r>
          </a:p>
          <a:p>
            <a:pPr lvl="1"/>
            <a:r>
              <a:rPr lang="en-US" dirty="0"/>
              <a:t>STG 3:1-2, </a:t>
            </a:r>
            <a:r>
              <a:rPr lang="en-US" dirty="0" err="1"/>
              <a:t>Ambición</a:t>
            </a:r>
            <a:r>
              <a:rPr lang="en-US" dirty="0"/>
              <a:t> de ser maestros</a:t>
            </a:r>
          </a:p>
          <a:p>
            <a:pPr lvl="1"/>
            <a:r>
              <a:rPr lang="en-US" dirty="0"/>
              <a:t>Mt 6:1-18, </a:t>
            </a:r>
            <a:r>
              <a:rPr lang="en-US" dirty="0" err="1"/>
              <a:t>Obras</a:t>
            </a:r>
            <a:r>
              <a:rPr lang="en-US" dirty="0"/>
              <a:t> por </a:t>
            </a:r>
            <a:r>
              <a:rPr lang="en-US" dirty="0" err="1"/>
              <a:t>ver</a:t>
            </a:r>
            <a:endParaRPr lang="en-US" dirty="0"/>
          </a:p>
          <a:p>
            <a:pPr lvl="1"/>
            <a:r>
              <a:rPr lang="en-US" dirty="0"/>
              <a:t>Mt 23:5-12, </a:t>
            </a:r>
            <a:r>
              <a:rPr lang="en-US" dirty="0" err="1"/>
              <a:t>Fariseos</a:t>
            </a:r>
            <a:r>
              <a:rPr lang="en-US" dirty="0"/>
              <a:t>’ –  </a:t>
            </a:r>
            <a:r>
              <a:rPr lang="en-US" dirty="0" err="1"/>
              <a:t>Prestigio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Lk 22:24-27, </a:t>
            </a:r>
            <a:r>
              <a:rPr lang="en-US" dirty="0" err="1"/>
              <a:t>Apóstoles</a:t>
            </a:r>
            <a:r>
              <a:rPr lang="en-US" dirty="0"/>
              <a:t> – que es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grande</a:t>
            </a:r>
            <a:endParaRPr lang="en-US" dirty="0"/>
          </a:p>
          <a:p>
            <a:pPr lvl="1"/>
            <a:r>
              <a:rPr lang="en-US" dirty="0"/>
              <a:t>Mt 20:20-28, James &amp; John – </a:t>
            </a:r>
            <a:r>
              <a:rPr lang="en-US" dirty="0" err="1"/>
              <a:t>Deseado</a:t>
            </a:r>
            <a:r>
              <a:rPr lang="en-US" dirty="0"/>
              <a:t> para ser </a:t>
            </a:r>
            <a:r>
              <a:rPr lang="en-US" dirty="0" err="1"/>
              <a:t>sentado</a:t>
            </a:r>
            <a:r>
              <a:rPr lang="en-US" dirty="0"/>
              <a:t> por el </a:t>
            </a:r>
            <a:r>
              <a:rPr lang="en-US" dirty="0" err="1"/>
              <a:t>Trono</a:t>
            </a:r>
            <a:r>
              <a:rPr lang="en-US" dirty="0"/>
              <a:t> de Jesús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Contexto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97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Cristiano y </a:t>
            </a:r>
            <a:r>
              <a:rPr lang="en-US" dirty="0" err="1"/>
              <a:t>Juzgar</a:t>
            </a:r>
            <a:endParaRPr lang="en-US" dirty="0"/>
          </a:p>
          <a:p>
            <a:pPr lvl="1"/>
            <a:r>
              <a:rPr lang="en-US" dirty="0" err="1"/>
              <a:t>Escritura</a:t>
            </a:r>
            <a:endParaRPr lang="en-US" dirty="0"/>
          </a:p>
          <a:p>
            <a:pPr lvl="2"/>
            <a:r>
              <a:rPr lang="en-US" dirty="0"/>
              <a:t>2 Tim 2:15, </a:t>
            </a:r>
            <a:r>
              <a:rPr lang="es-ES" dirty="0"/>
              <a:t>que traza bien la palabra de verdad. </a:t>
            </a:r>
            <a:endParaRPr lang="en-US" dirty="0"/>
          </a:p>
          <a:p>
            <a:pPr lvl="2"/>
            <a:r>
              <a:rPr lang="en-US" dirty="0"/>
              <a:t>1 Jn 4:1, </a:t>
            </a:r>
            <a:r>
              <a:rPr lang="es-ES" dirty="0"/>
              <a:t>Probad los espíritus si son de Dios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Aplicación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74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Cristiano y </a:t>
            </a:r>
            <a:r>
              <a:rPr lang="en-US" dirty="0" err="1"/>
              <a:t>Juzgar</a:t>
            </a:r>
            <a:endParaRPr lang="en-US" dirty="0"/>
          </a:p>
          <a:p>
            <a:pPr lvl="1"/>
            <a:r>
              <a:rPr lang="en-US" dirty="0" err="1"/>
              <a:t>Desordenadamente</a:t>
            </a:r>
            <a:endParaRPr lang="en-US" dirty="0"/>
          </a:p>
          <a:p>
            <a:pPr lvl="2"/>
            <a:r>
              <a:rPr lang="en-US" dirty="0"/>
              <a:t>1 Cor 5:1-13, </a:t>
            </a:r>
            <a:r>
              <a:rPr lang="en-US" dirty="0" err="1"/>
              <a:t>abiertamente</a:t>
            </a:r>
            <a:r>
              <a:rPr lang="en-US" dirty="0"/>
              <a:t> </a:t>
            </a:r>
            <a:r>
              <a:rPr lang="en-US" dirty="0" err="1"/>
              <a:t>pecaminoso</a:t>
            </a:r>
            <a:endParaRPr lang="en-US" dirty="0"/>
          </a:p>
          <a:p>
            <a:pPr lvl="2"/>
            <a:r>
              <a:rPr lang="en-US" dirty="0"/>
              <a:t>2 Thes 3:6-15, </a:t>
            </a:r>
            <a:r>
              <a:rPr lang="en-US" dirty="0" err="1"/>
              <a:t>abiertamente</a:t>
            </a:r>
            <a:r>
              <a:rPr lang="en-US" dirty="0"/>
              <a:t> </a:t>
            </a:r>
            <a:r>
              <a:rPr lang="en-US" dirty="0" err="1"/>
              <a:t>pecaminoso</a:t>
            </a:r>
            <a:endParaRPr lang="en-US" dirty="0"/>
          </a:p>
          <a:p>
            <a:pPr lvl="2"/>
            <a:r>
              <a:rPr lang="en-US" dirty="0"/>
              <a:t>1 Tim 5:19-20, </a:t>
            </a:r>
            <a:r>
              <a:rPr lang="en-US" dirty="0" err="1"/>
              <a:t>pecado</a:t>
            </a:r>
            <a:r>
              <a:rPr lang="en-US" dirty="0"/>
              <a:t> bien </a:t>
            </a:r>
            <a:r>
              <a:rPr lang="en-US" dirty="0" err="1"/>
              <a:t>reportado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Aplicación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263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Cristiano y </a:t>
            </a:r>
            <a:r>
              <a:rPr lang="en-US" dirty="0" err="1"/>
              <a:t>Juzgar</a:t>
            </a:r>
            <a:endParaRPr lang="en-US" dirty="0"/>
          </a:p>
          <a:p>
            <a:pPr lvl="1"/>
            <a:r>
              <a:rPr lang="en-US" dirty="0"/>
              <a:t>STG 4:11-12, Para </a:t>
            </a:r>
            <a:r>
              <a:rPr lang="en-US" dirty="0" err="1"/>
              <a:t>derribar</a:t>
            </a:r>
            <a:r>
              <a:rPr lang="en-US" dirty="0"/>
              <a:t> a </a:t>
            </a:r>
            <a:r>
              <a:rPr lang="en-US" dirty="0" err="1"/>
              <a:t>otro</a:t>
            </a:r>
            <a:endParaRPr lang="en-US" dirty="0"/>
          </a:p>
          <a:p>
            <a:pPr lvl="1"/>
            <a:r>
              <a:rPr lang="en-US" dirty="0"/>
              <a:t>Lk 18:9-14, </a:t>
            </a:r>
            <a:r>
              <a:rPr lang="en-US" dirty="0" err="1"/>
              <a:t>Exaltar</a:t>
            </a:r>
            <a:r>
              <a:rPr lang="en-US" dirty="0"/>
              <a:t> el </a:t>
            </a:r>
            <a:r>
              <a:rPr lang="en-US" dirty="0" err="1"/>
              <a:t>yo</a:t>
            </a:r>
            <a:endParaRPr lang="en-US" dirty="0"/>
          </a:p>
          <a:p>
            <a:pPr lvl="1"/>
            <a:r>
              <a:rPr lang="en-US" dirty="0"/>
              <a:t>Mt 7:1-5, </a:t>
            </a:r>
            <a:r>
              <a:rPr lang="en-US" dirty="0" err="1"/>
              <a:t>Hipócrita</a:t>
            </a:r>
            <a:endParaRPr lang="en-US" dirty="0"/>
          </a:p>
          <a:p>
            <a:pPr lvl="1"/>
            <a:r>
              <a:rPr lang="en-US" dirty="0" err="1"/>
              <a:t>Hipercrítico</a:t>
            </a:r>
            <a:endParaRPr lang="en-US" dirty="0"/>
          </a:p>
          <a:p>
            <a:pPr lvl="2"/>
            <a:r>
              <a:rPr lang="en-US" dirty="0" err="1"/>
              <a:t>Corintios</a:t>
            </a:r>
            <a:endParaRPr lang="en-US" dirty="0"/>
          </a:p>
          <a:p>
            <a:pPr lvl="2"/>
            <a:r>
              <a:rPr lang="en-US" dirty="0"/>
              <a:t>1 Cor 1:10-13, </a:t>
            </a:r>
            <a:r>
              <a:rPr lang="en-US" dirty="0" err="1"/>
              <a:t>Sobre</a:t>
            </a:r>
            <a:r>
              <a:rPr lang="en-US" dirty="0"/>
              <a:t> el </a:t>
            </a:r>
            <a:r>
              <a:rPr lang="en-US" dirty="0" err="1"/>
              <a:t>bautismo</a:t>
            </a:r>
            <a:endParaRPr lang="en-US" dirty="0"/>
          </a:p>
          <a:p>
            <a:pPr lvl="2"/>
            <a:r>
              <a:rPr lang="en-US" dirty="0"/>
              <a:t>1 Cor 8, </a:t>
            </a:r>
            <a:r>
              <a:rPr lang="en-US" dirty="0" err="1"/>
              <a:t>Libertades</a:t>
            </a:r>
            <a:r>
              <a:rPr lang="en-US" dirty="0"/>
              <a:t> un </a:t>
            </a:r>
            <a:r>
              <a:rPr lang="en-US" dirty="0" err="1"/>
              <a:t>tropiezo</a:t>
            </a:r>
            <a:endParaRPr lang="en-US" dirty="0"/>
          </a:p>
          <a:p>
            <a:pPr lvl="2"/>
            <a:r>
              <a:rPr lang="en-US" dirty="0"/>
              <a:t>1 Cor 11, </a:t>
            </a:r>
            <a:r>
              <a:rPr lang="en-US" dirty="0" err="1"/>
              <a:t>Vergüenza</a:t>
            </a:r>
            <a:r>
              <a:rPr lang="en-US" dirty="0"/>
              <a:t> por la comida</a:t>
            </a:r>
          </a:p>
          <a:p>
            <a:pPr lvl="2"/>
            <a:r>
              <a:rPr lang="en-US" dirty="0"/>
              <a:t>1 Cor 12, </a:t>
            </a:r>
            <a:r>
              <a:rPr lang="es-ES" dirty="0"/>
              <a:t>Juzgar a otro basado en regalos y habilidades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Aplicación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210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Cristiano y </a:t>
            </a:r>
            <a:r>
              <a:rPr lang="en-US" dirty="0" err="1"/>
              <a:t>Juzgar</a:t>
            </a:r>
            <a:endParaRPr lang="en-US" dirty="0"/>
          </a:p>
          <a:p>
            <a:pPr lvl="1"/>
            <a:r>
              <a:rPr lang="en-US" dirty="0"/>
              <a:t>Liberties a Stumbling Block</a:t>
            </a:r>
          </a:p>
          <a:p>
            <a:pPr lvl="2"/>
            <a:r>
              <a:rPr lang="en-US" dirty="0"/>
              <a:t>Rom 14:10-13, 21, </a:t>
            </a:r>
            <a:r>
              <a:rPr lang="es-ES" dirty="0"/>
              <a:t>Que nadie ponga ocasión de caer al hermano.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Aplicación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66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/>
          </a:bodyPr>
          <a:lstStyle/>
          <a:p>
            <a:r>
              <a:rPr lang="en-US" dirty="0"/>
              <a:t>Cristiano y </a:t>
            </a:r>
            <a:r>
              <a:rPr lang="en-US" dirty="0" err="1"/>
              <a:t>Juzgar</a:t>
            </a:r>
            <a:endParaRPr lang="en-US" dirty="0"/>
          </a:p>
          <a:p>
            <a:pPr lvl="1"/>
            <a:r>
              <a:rPr lang="en-US" dirty="0" err="1"/>
              <a:t>Motivos</a:t>
            </a:r>
            <a:endParaRPr lang="en-US" dirty="0"/>
          </a:p>
          <a:p>
            <a:pPr lvl="2"/>
            <a:r>
              <a:rPr lang="en-US" dirty="0" err="1"/>
              <a:t>Juicio</a:t>
            </a:r>
            <a:r>
              <a:rPr lang="en-US" dirty="0"/>
              <a:t> </a:t>
            </a:r>
            <a:r>
              <a:rPr lang="en-US" dirty="0" err="1"/>
              <a:t>injusto</a:t>
            </a:r>
            <a:endParaRPr lang="en-US" dirty="0"/>
          </a:p>
          <a:p>
            <a:pPr lvl="3"/>
            <a:r>
              <a:rPr lang="es-ES" dirty="0"/>
              <a:t>Exaltar a sí mismo / derribar a otro</a:t>
            </a:r>
            <a:endParaRPr lang="en-US" dirty="0"/>
          </a:p>
          <a:p>
            <a:pPr lvl="3"/>
            <a:r>
              <a:rPr lang="en-US" dirty="0" err="1"/>
              <a:t>Hipócrita</a:t>
            </a:r>
            <a:endParaRPr lang="en-US" dirty="0"/>
          </a:p>
          <a:p>
            <a:pPr lvl="3"/>
            <a:r>
              <a:rPr lang="en-US" dirty="0" err="1"/>
              <a:t>Hipercrítico</a:t>
            </a:r>
            <a:r>
              <a:rPr lang="en-US" dirty="0"/>
              <a:t> </a:t>
            </a:r>
          </a:p>
          <a:p>
            <a:pPr lvl="3"/>
            <a:r>
              <a:rPr lang="en-US" dirty="0" err="1"/>
              <a:t>Sobre</a:t>
            </a:r>
            <a:r>
              <a:rPr lang="en-US" dirty="0"/>
              <a:t> las </a:t>
            </a:r>
            <a:r>
              <a:rPr lang="en-US" dirty="0" err="1"/>
              <a:t>libertades</a:t>
            </a:r>
            <a:endParaRPr lang="en-US" dirty="0"/>
          </a:p>
          <a:p>
            <a:pPr lvl="2"/>
            <a:r>
              <a:rPr lang="es-ES" dirty="0"/>
              <a:t>Amor por Dios y un alma</a:t>
            </a:r>
            <a:endParaRPr lang="en-US" dirty="0"/>
          </a:p>
          <a:p>
            <a:pPr lvl="1"/>
            <a:r>
              <a:rPr lang="en-US" dirty="0" err="1"/>
              <a:t>Ceguera</a:t>
            </a:r>
            <a:endParaRPr lang="en-US" dirty="0"/>
          </a:p>
          <a:p>
            <a:pPr lvl="2"/>
            <a:r>
              <a:rPr lang="en-US" dirty="0" err="1"/>
              <a:t>Distraernos</a:t>
            </a:r>
            <a:r>
              <a:rPr lang="en-US" dirty="0"/>
              <a:t> de </a:t>
            </a:r>
            <a:r>
              <a:rPr lang="en-US" dirty="0" err="1"/>
              <a:t>nosotros</a:t>
            </a:r>
            <a:r>
              <a:rPr lang="en-US" dirty="0"/>
              <a:t> </a:t>
            </a:r>
            <a:r>
              <a:rPr lang="en-US" dirty="0" err="1"/>
              <a:t>mismos</a:t>
            </a:r>
            <a:r>
              <a:rPr lang="en-US" dirty="0"/>
              <a:t>
El </a:t>
            </a:r>
            <a:r>
              <a:rPr lang="en-US" dirty="0" err="1"/>
              <a:t>Otro</a:t>
            </a:r>
            <a:r>
              <a:rPr lang="en-US" dirty="0"/>
              <a:t> </a:t>
            </a:r>
            <a:r>
              <a:rPr lang="en-US" dirty="0" err="1"/>
              <a:t>tipo</a:t>
            </a:r>
            <a:endParaRPr lang="en-US" dirty="0"/>
          </a:p>
          <a:p>
            <a:pPr lvl="2"/>
            <a:r>
              <a:rPr lang="en-US" dirty="0"/>
              <a:t>La </a:t>
            </a:r>
            <a:r>
              <a:rPr lang="en-US" dirty="0" err="1"/>
              <a:t>Otra</a:t>
            </a:r>
            <a:r>
              <a:rPr lang="en-US" dirty="0"/>
              <a:t> </a:t>
            </a:r>
            <a:r>
              <a:rPr lang="en-US" dirty="0" err="1"/>
              <a:t>Iglesia</a:t>
            </a:r>
            <a:r>
              <a:rPr lang="en-US" dirty="0"/>
              <a:t>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Aplicación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673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Revolución</a:t>
            </a:r>
            <a:r>
              <a:rPr lang="en-US" dirty="0"/>
              <a:t> Spiritual</a:t>
            </a:r>
          </a:p>
          <a:p>
            <a:pPr lvl="1"/>
            <a:r>
              <a:rPr lang="en-US" dirty="0" err="1"/>
              <a:t>Fomentar</a:t>
            </a:r>
            <a:r>
              <a:rPr lang="en-US" dirty="0"/>
              <a:t> el </a:t>
            </a:r>
            <a:r>
              <a:rPr lang="en-US" dirty="0" err="1"/>
              <a:t>crecimiento</a:t>
            </a:r>
            <a:r>
              <a:rPr lang="en-US" dirty="0"/>
              <a:t> </a:t>
            </a:r>
            <a:r>
              <a:rPr lang="en-US" dirty="0" err="1"/>
              <a:t>espiritual</a:t>
            </a:r>
            <a:r>
              <a:rPr lang="en-US" dirty="0"/>
              <a:t>
</a:t>
            </a:r>
            <a:r>
              <a:rPr lang="en-US" dirty="0" err="1"/>
              <a:t>Corazón</a:t>
            </a:r>
            <a:r>
              <a:rPr lang="en-US" dirty="0"/>
              <a:t> de la </a:t>
            </a:r>
            <a:r>
              <a:rPr lang="en-US" dirty="0" err="1"/>
              <a:t>materia</a:t>
            </a:r>
            <a:endParaRPr lang="en-US" dirty="0"/>
          </a:p>
          <a:p>
            <a:pPr lvl="2"/>
            <a:r>
              <a:rPr lang="en-US" dirty="0" err="1"/>
              <a:t>Posponer</a:t>
            </a:r>
            <a:r>
              <a:rPr lang="en-US" dirty="0"/>
              <a:t> carnal</a:t>
            </a:r>
          </a:p>
          <a:p>
            <a:pPr lvl="3"/>
            <a:r>
              <a:rPr lang="en-US" dirty="0"/>
              <a:t>Fuente de </a:t>
            </a:r>
            <a:r>
              <a:rPr lang="en-US" dirty="0" err="1"/>
              <a:t>ceguera</a:t>
            </a:r>
            <a:endParaRPr lang="en-US" dirty="0"/>
          </a:p>
          <a:p>
            <a:pPr lvl="2"/>
            <a:r>
              <a:rPr lang="en-US" dirty="0" err="1"/>
              <a:t>Poner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spiritual</a:t>
            </a:r>
          </a:p>
          <a:p>
            <a:pPr lvl="3"/>
            <a:r>
              <a:rPr lang="en-US" dirty="0"/>
              <a:t>Fuente de la </a:t>
            </a:r>
            <a:r>
              <a:rPr lang="en-US" dirty="0" err="1"/>
              <a:t>Ilustración</a:t>
            </a:r>
            <a:r>
              <a:rPr lang="en-US" dirty="0"/>
              <a:t> </a:t>
            </a:r>
          </a:p>
          <a:p>
            <a:pPr lvl="2"/>
            <a:r>
              <a:rPr lang="es-ES" dirty="0"/>
              <a:t>Manifestación en acciones pero arraigada en actitudes</a:t>
            </a:r>
          </a:p>
          <a:p>
            <a:pPr lvl="1"/>
            <a:r>
              <a:rPr lang="es-ES" dirty="0"/>
              <a:t>Llenando nuestra vida de luz</a:t>
            </a:r>
          </a:p>
          <a:p>
            <a:pPr lvl="2"/>
            <a:r>
              <a:rPr lang="es-ES" dirty="0"/>
              <a:t>No es una ley mejor
</a:t>
            </a:r>
            <a:r>
              <a:rPr lang="en-US" dirty="0"/>
              <a:t>Una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mejor</a:t>
            </a:r>
            <a:endParaRPr lang="en-US" dirty="0"/>
          </a:p>
          <a:p>
            <a:pPr lvl="2"/>
            <a:r>
              <a:rPr lang="es-ES" dirty="0"/>
              <a:t>El Evangelio en el trabajo en nuestro corazón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Futuro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2488863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</p:spPr>
        <p:txBody>
          <a:bodyPr>
            <a:normAutofit/>
          </a:bodyPr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9" y="1828800"/>
            <a:ext cx="8016241" cy="4040294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STG 4:10, </a:t>
            </a:r>
            <a:r>
              <a:rPr lang="es-ES" dirty="0"/>
              <a:t>Humillaos delante del Señor, y Él os exaltará. </a:t>
            </a:r>
            <a:endParaRPr lang="en-US" dirty="0"/>
          </a:p>
          <a:p>
            <a:pPr lvl="1"/>
            <a:r>
              <a:rPr lang="en-US" dirty="0"/>
              <a:t>1 Pet 5:6-7, </a:t>
            </a:r>
            <a:r>
              <a:rPr lang="es-ES" dirty="0"/>
              <a:t>Humillaos, pues, bajo la poderosa mano de Dios, para que Él os exalte cuando fuere tiempo;7 echando toda vuestra ansiedad sobre Él, porque Él tiene cuidado de vosotros.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48511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4358</TotalTime>
  <Words>442</Words>
  <Application>Microsoft Office PowerPoint</Application>
  <PresentationFormat>On-screen Show (4:3)</PresentationFormat>
  <Paragraphs>83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Retrospect</vt:lpstr>
      <vt:lpstr>Religión Pura y Genuina
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842</cp:revision>
  <cp:lastPrinted>2019-12-08T15:01:03Z</cp:lastPrinted>
  <dcterms:created xsi:type="dcterms:W3CDTF">1998-07-07T15:18:40Z</dcterms:created>
  <dcterms:modified xsi:type="dcterms:W3CDTF">2021-03-21T13:34:36Z</dcterms:modified>
</cp:coreProperties>
</file>