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6"/>
  </p:notesMasterIdLst>
  <p:handoutMasterIdLst>
    <p:handoutMasterId r:id="rId17"/>
  </p:handoutMasterIdLst>
  <p:sldIdLst>
    <p:sldId id="283" r:id="rId2"/>
    <p:sldId id="323" r:id="rId3"/>
    <p:sldId id="324" r:id="rId4"/>
    <p:sldId id="331" r:id="rId5"/>
    <p:sldId id="330" r:id="rId6"/>
    <p:sldId id="326" r:id="rId7"/>
    <p:sldId id="325" r:id="rId8"/>
    <p:sldId id="312" r:id="rId9"/>
    <p:sldId id="332" r:id="rId10"/>
    <p:sldId id="327" r:id="rId11"/>
    <p:sldId id="328" r:id="rId12"/>
    <p:sldId id="333" r:id="rId13"/>
    <p:sldId id="334" r:id="rId14"/>
    <p:sldId id="335" r:id="rId15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Ward" initials="RW" lastIdx="1" clrIdx="0">
    <p:extLst>
      <p:ext uri="{19B8F6BF-5375-455C-9EA6-DF929625EA0E}">
        <p15:presenceInfo xmlns:p15="http://schemas.microsoft.com/office/powerpoint/2012/main" userId="2f48b51bce87bb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Context of overly ambitious Jew, pride being a core value in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3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much strength do we have over Satan?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275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Low – Humiliate yourselves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01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3:1-2, But They Wanted to be Teachers</a:t>
            </a:r>
          </a:p>
          <a:p>
            <a:r>
              <a:rPr lang="en-US" dirty="0"/>
              <a:t>3:3-12, setting the world on fire with their speech</a:t>
            </a:r>
          </a:p>
          <a:p>
            <a:r>
              <a:rPr lang="en-US" dirty="0"/>
              <a:t>3:13-18, carnal wisdom providing envy and strife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53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1223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600200" indent="-349250">
              <a:buClr>
                <a:schemeClr val="tx1"/>
              </a:buClr>
              <a:buFont typeface="Wingdings" panose="05000000000000000000" pitchFamily="2" charset="2"/>
              <a:buChar char="§"/>
              <a:defRPr sz="2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Ever Increasing</a:t>
            </a:r>
          </a:p>
          <a:p>
            <a:r>
              <a:rPr lang="en-US" dirty="0"/>
              <a:t>Grace to Humble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A8350E-26E7-4FE7-B4AB-24CA0D745573}"/>
              </a:ext>
            </a:extLst>
          </p:cNvPr>
          <p:cNvSpPr txBox="1"/>
          <p:nvPr/>
        </p:nvSpPr>
        <p:spPr>
          <a:xfrm>
            <a:off x="5257800" y="4474671"/>
            <a:ext cx="2667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– </a:t>
            </a:r>
            <a:r>
              <a:rPr lang="en-US" sz="3200" dirty="0"/>
              <a:t>Jas 4:6-10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4:6, Grace to Humble</a:t>
            </a:r>
          </a:p>
          <a:p>
            <a:pPr lvl="1"/>
            <a:r>
              <a:rPr lang="en-US" dirty="0"/>
              <a:t>God Gives Gifts to the Humble</a:t>
            </a:r>
          </a:p>
          <a:p>
            <a:pPr lvl="2"/>
            <a:r>
              <a:rPr lang="en-US" dirty="0"/>
              <a:t>Greater Grace</a:t>
            </a:r>
          </a:p>
          <a:p>
            <a:pPr lvl="2"/>
            <a:r>
              <a:rPr lang="en-US" dirty="0"/>
              <a:t>Ever-Increasing Grace</a:t>
            </a:r>
          </a:p>
          <a:p>
            <a:pPr lvl="1"/>
            <a:r>
              <a:rPr lang="en-US" dirty="0"/>
              <a:t>God Resist the Proud</a:t>
            </a:r>
          </a:p>
          <a:p>
            <a:pPr lvl="2"/>
            <a:r>
              <a:rPr lang="en-US" dirty="0"/>
              <a:t>Set Against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God’s Blessings of Grace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4:7-8a, Actions for Christian</a:t>
            </a:r>
          </a:p>
          <a:p>
            <a:pPr lvl="1"/>
            <a:r>
              <a:rPr lang="en-US" dirty="0"/>
              <a:t>Submit to God</a:t>
            </a:r>
          </a:p>
          <a:p>
            <a:pPr lvl="2"/>
            <a:r>
              <a:rPr lang="en-US" dirty="0"/>
              <a:t>Yield to</a:t>
            </a:r>
          </a:p>
          <a:p>
            <a:pPr lvl="2"/>
            <a:r>
              <a:rPr lang="en-US" dirty="0"/>
              <a:t>In our Action</a:t>
            </a:r>
          </a:p>
          <a:p>
            <a:pPr lvl="3"/>
            <a:r>
              <a:rPr lang="en-US" dirty="0"/>
              <a:t>Ordinances &amp; Commands</a:t>
            </a:r>
          </a:p>
          <a:p>
            <a:pPr lvl="3"/>
            <a:r>
              <a:rPr lang="en-US" dirty="0"/>
              <a:t>Mt 7:21-23, do the Fathers will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God’s Blessings of Grace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4:7-8a, Actions for Christian</a:t>
            </a:r>
          </a:p>
          <a:p>
            <a:pPr lvl="1"/>
            <a:r>
              <a:rPr lang="en-US" dirty="0"/>
              <a:t>Resist the Devil</a:t>
            </a:r>
          </a:p>
          <a:p>
            <a:pPr lvl="2"/>
            <a:r>
              <a:rPr lang="en-US" dirty="0"/>
              <a:t>Stand Against</a:t>
            </a:r>
          </a:p>
          <a:p>
            <a:pPr lvl="2"/>
            <a:r>
              <a:rPr lang="en-US" dirty="0"/>
              <a:t>He will flee</a:t>
            </a:r>
          </a:p>
          <a:p>
            <a:pPr lvl="2"/>
            <a:r>
              <a:rPr lang="en-US" dirty="0"/>
              <a:t>1 Pet 5:8-9, he is a roaring Lion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God’s Blessings of Grace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8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4:7-8a, Actions for Christian</a:t>
            </a:r>
          </a:p>
          <a:p>
            <a:pPr lvl="1"/>
            <a:r>
              <a:rPr lang="en-US" dirty="0"/>
              <a:t>Draw Near to God</a:t>
            </a:r>
          </a:p>
          <a:p>
            <a:pPr lvl="2"/>
            <a:r>
              <a:rPr lang="en-US" dirty="0"/>
              <a:t>Cleave unto him</a:t>
            </a:r>
          </a:p>
          <a:p>
            <a:pPr lvl="2"/>
            <a:r>
              <a:rPr lang="en-US" dirty="0"/>
              <a:t>He will come to you</a:t>
            </a:r>
          </a:p>
          <a:p>
            <a:pPr lvl="3"/>
            <a:r>
              <a:rPr lang="en-US" dirty="0"/>
              <a:t>Mt 7:7-11, God our help</a:t>
            </a:r>
          </a:p>
          <a:p>
            <a:pPr lvl="3"/>
            <a:r>
              <a:rPr lang="en-US" dirty="0"/>
              <a:t>Acts 17:27, seek and search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God’s Blessings of Grace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4:10, God Elevates</a:t>
            </a:r>
          </a:p>
          <a:p>
            <a:pPr lvl="1"/>
            <a:r>
              <a:rPr lang="en-US" dirty="0"/>
              <a:t>Lifting Up – God’s Work</a:t>
            </a:r>
          </a:p>
          <a:p>
            <a:pPr lvl="1"/>
            <a:r>
              <a:rPr lang="en-US" dirty="0"/>
              <a:t>Bring Low – Man’s Work</a:t>
            </a:r>
          </a:p>
          <a:p>
            <a:pPr lvl="1"/>
            <a:r>
              <a:rPr lang="en-US" dirty="0"/>
              <a:t>Jas 1:9-11, Rejoice in that</a:t>
            </a:r>
          </a:p>
          <a:p>
            <a:pPr lvl="2"/>
            <a:r>
              <a:rPr lang="en-US" dirty="0"/>
              <a:t>humble exalted</a:t>
            </a:r>
          </a:p>
          <a:p>
            <a:pPr lvl="2"/>
            <a:r>
              <a:rPr lang="en-US" dirty="0"/>
              <a:t>rich made low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God’s Blessings of Grace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5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4:8b-9, Repent</a:t>
            </a:r>
          </a:p>
          <a:p>
            <a:pPr lvl="1"/>
            <a:r>
              <a:rPr lang="en-US" dirty="0"/>
              <a:t>Addressing the Jew’s</a:t>
            </a:r>
          </a:p>
          <a:p>
            <a:pPr lvl="1"/>
            <a:r>
              <a:rPr lang="en-US" dirty="0"/>
              <a:t>Clean Hands – Sinners </a:t>
            </a:r>
          </a:p>
          <a:p>
            <a:pPr lvl="2"/>
            <a:r>
              <a:rPr lang="en-US" dirty="0"/>
              <a:t>External </a:t>
            </a:r>
          </a:p>
          <a:p>
            <a:pPr lvl="1"/>
            <a:r>
              <a:rPr lang="en-US" dirty="0"/>
              <a:t>Purify Heart – Vacillating</a:t>
            </a:r>
          </a:p>
          <a:p>
            <a:pPr lvl="2"/>
            <a:r>
              <a:rPr lang="en-US" dirty="0"/>
              <a:t>Internal  </a:t>
            </a:r>
          </a:p>
          <a:p>
            <a:pPr lvl="1"/>
            <a:r>
              <a:rPr lang="en-US" dirty="0"/>
              <a:t>Be Afflicted – You’re Boasting</a:t>
            </a:r>
          </a:p>
          <a:p>
            <a:pPr lvl="2"/>
            <a:r>
              <a:rPr lang="en-US" dirty="0"/>
              <a:t>Mourn</a:t>
            </a:r>
          </a:p>
          <a:p>
            <a:pPr lvl="2"/>
            <a:r>
              <a:rPr lang="en-US" dirty="0"/>
              <a:t>Weep</a:t>
            </a:r>
          </a:p>
          <a:p>
            <a:pPr lvl="2"/>
            <a:r>
              <a:rPr lang="en-US" dirty="0"/>
              <a:t>Laughter to grief</a:t>
            </a:r>
          </a:p>
          <a:p>
            <a:pPr lvl="2"/>
            <a:r>
              <a:rPr lang="en-US" dirty="0"/>
              <a:t>Joy to downcast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God’s Blessings of Grace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1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Jew’s Culture &amp; Self-Ambition</a:t>
            </a:r>
          </a:p>
          <a:p>
            <a:pPr lvl="1"/>
            <a:r>
              <a:rPr lang="en-US" dirty="0"/>
              <a:t>Jas 3:1-2, Self Ambition to be Teachers</a:t>
            </a:r>
          </a:p>
          <a:p>
            <a:pPr lvl="1"/>
            <a:r>
              <a:rPr lang="en-US" dirty="0"/>
              <a:t>Mt 6:1-18, Works to be seen</a:t>
            </a:r>
          </a:p>
          <a:p>
            <a:pPr lvl="1"/>
            <a:r>
              <a:rPr lang="en-US" dirty="0"/>
              <a:t>Mt 23:5-12, Pharisees’ –  Prestige </a:t>
            </a:r>
          </a:p>
          <a:p>
            <a:pPr lvl="1"/>
            <a:r>
              <a:rPr lang="en-US" dirty="0"/>
              <a:t>Lk 22:24-27, Apostles – who is greatest</a:t>
            </a:r>
          </a:p>
          <a:p>
            <a:pPr lvl="1"/>
            <a:r>
              <a:rPr lang="en-US" dirty="0"/>
              <a:t>Mt 20:20-28, James &amp; John – Desired to be seated by Jesus’ Throne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C11196-5655-4B47-9F95-643068263F48}"/>
              </a:ext>
            </a:extLst>
          </p:cNvPr>
          <p:cNvSpPr/>
          <p:nvPr/>
        </p:nvSpPr>
        <p:spPr>
          <a:xfrm>
            <a:off x="5105400" y="914400"/>
            <a:ext cx="1524000" cy="822959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7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4:6, Ever-Increasing Grace</a:t>
            </a:r>
          </a:p>
          <a:p>
            <a:pPr lvl="1"/>
            <a:r>
              <a:rPr lang="en-US" dirty="0"/>
              <a:t>God Gives Gifts to the Humble</a:t>
            </a:r>
          </a:p>
          <a:p>
            <a:pPr lvl="2"/>
            <a:r>
              <a:rPr lang="en-US" dirty="0"/>
              <a:t>Lowly</a:t>
            </a:r>
          </a:p>
          <a:p>
            <a:pPr lvl="1"/>
            <a:r>
              <a:rPr lang="en-US" dirty="0"/>
              <a:t>God Resist the Proud</a:t>
            </a:r>
          </a:p>
          <a:p>
            <a:pPr lvl="2"/>
            <a:r>
              <a:rPr lang="en-US" dirty="0"/>
              <a:t>Set Against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6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4:6, Ever-Increasing Grace</a:t>
            </a:r>
          </a:p>
          <a:p>
            <a:pPr lvl="1"/>
            <a:r>
              <a:rPr lang="en-US" dirty="0"/>
              <a:t>Actions</a:t>
            </a:r>
          </a:p>
          <a:p>
            <a:pPr lvl="2"/>
            <a:r>
              <a:rPr lang="en-US" dirty="0"/>
              <a:t>Submit to God – Ordinances </a:t>
            </a:r>
          </a:p>
          <a:p>
            <a:pPr lvl="2"/>
            <a:r>
              <a:rPr lang="en-US" dirty="0"/>
              <a:t>Reject the Devil – Stand Against</a:t>
            </a:r>
          </a:p>
          <a:p>
            <a:pPr lvl="2"/>
            <a:r>
              <a:rPr lang="en-US" dirty="0"/>
              <a:t>Draw Near to God – Prayer</a:t>
            </a:r>
          </a:p>
          <a:p>
            <a:pPr lvl="2"/>
            <a:r>
              <a:rPr lang="en-US" dirty="0"/>
              <a:t>Cleanse Hands – External </a:t>
            </a:r>
          </a:p>
          <a:p>
            <a:pPr lvl="2"/>
            <a:r>
              <a:rPr lang="en-US" dirty="0"/>
              <a:t>Purify Heart – Internal </a:t>
            </a:r>
          </a:p>
          <a:p>
            <a:pPr lvl="2"/>
            <a:r>
              <a:rPr lang="en-US" dirty="0"/>
              <a:t>Morn Appropriately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10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God’s Every Increasing Grace</a:t>
            </a:r>
          </a:p>
          <a:p>
            <a:pPr lvl="1"/>
            <a:r>
              <a:rPr lang="en-US" dirty="0"/>
              <a:t>What Gifts?</a:t>
            </a:r>
          </a:p>
          <a:p>
            <a:pPr lvl="2"/>
            <a:r>
              <a:rPr lang="en-US" dirty="0"/>
              <a:t>Lift up the lowly</a:t>
            </a:r>
          </a:p>
          <a:p>
            <a:pPr lvl="3"/>
            <a:r>
              <a:rPr lang="en-US" dirty="0"/>
              <a:t>Don’t do it yourself</a:t>
            </a:r>
          </a:p>
          <a:p>
            <a:pPr lvl="3"/>
            <a:r>
              <a:rPr lang="en-US" dirty="0"/>
              <a:t>Lk 14:7-11, Parable on Chief Seats</a:t>
            </a:r>
          </a:p>
          <a:p>
            <a:pPr lvl="2"/>
            <a:r>
              <a:rPr lang="en-US" dirty="0"/>
              <a:t>To Succeed</a:t>
            </a:r>
          </a:p>
          <a:p>
            <a:pPr lvl="3"/>
            <a:r>
              <a:rPr lang="en-US" dirty="0"/>
              <a:t>Teaching &amp; Evangelism </a:t>
            </a:r>
          </a:p>
          <a:p>
            <a:pPr lvl="2"/>
            <a:r>
              <a:rPr lang="en-US" dirty="0"/>
              <a:t>Overcome Human Spirit</a:t>
            </a:r>
          </a:p>
          <a:p>
            <a:pPr lvl="2"/>
            <a:r>
              <a:rPr lang="en-US" dirty="0"/>
              <a:t>Waiting for God</a:t>
            </a:r>
          </a:p>
          <a:p>
            <a:pPr lvl="3"/>
            <a:r>
              <a:rPr lang="en-US" dirty="0"/>
              <a:t>Forbearance</a:t>
            </a:r>
          </a:p>
          <a:p>
            <a:pPr lvl="3"/>
            <a:r>
              <a:rPr lang="en-US" dirty="0"/>
              <a:t>Endurance</a:t>
            </a:r>
          </a:p>
          <a:p>
            <a:pPr lvl="3"/>
            <a:r>
              <a:rPr lang="en-US" dirty="0"/>
              <a:t>Faith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God’s Every Increasing Grace</a:t>
            </a:r>
          </a:p>
          <a:p>
            <a:pPr lvl="1"/>
            <a:r>
              <a:rPr lang="en-US" dirty="0"/>
              <a:t>What Gifts?</a:t>
            </a:r>
          </a:p>
          <a:p>
            <a:pPr lvl="2"/>
            <a:r>
              <a:rPr lang="en-US" dirty="0"/>
              <a:t>Draws Close to the lowly who seek him</a:t>
            </a:r>
          </a:p>
          <a:p>
            <a:pPr lvl="3"/>
            <a:r>
              <a:rPr lang="en-US" dirty="0"/>
              <a:t>Prayer</a:t>
            </a:r>
          </a:p>
          <a:p>
            <a:pPr lvl="4"/>
            <a:r>
              <a:rPr lang="en-US" dirty="0"/>
              <a:t>Mt 7:7-11, God our help</a:t>
            </a:r>
          </a:p>
          <a:p>
            <a:pPr lvl="4"/>
            <a:r>
              <a:rPr lang="en-US" dirty="0"/>
              <a:t>Acts 17:27, seek and search</a:t>
            </a:r>
          </a:p>
          <a:p>
            <a:pPr lvl="3"/>
            <a:r>
              <a:rPr lang="en-US" dirty="0"/>
              <a:t>Refuge or comfort</a:t>
            </a:r>
          </a:p>
          <a:p>
            <a:pPr lvl="4"/>
            <a:r>
              <a:rPr lang="en-US" dirty="0"/>
              <a:t>Psalms of David </a:t>
            </a:r>
          </a:p>
          <a:p>
            <a:pPr lvl="3"/>
            <a:r>
              <a:rPr lang="en-US" dirty="0"/>
              <a:t>Jas 4:4-5, but not appease your desire for self promotion</a:t>
            </a:r>
          </a:p>
          <a:p>
            <a:pPr lvl="2"/>
            <a:r>
              <a:rPr lang="en-US" dirty="0"/>
              <a:t>Jas 4:1-5, Peace</a:t>
            </a:r>
          </a:p>
          <a:p>
            <a:pPr lvl="2"/>
            <a:r>
              <a:rPr lang="en-US" dirty="0"/>
              <a:t>Mt 6:33, Dealing with Anxiety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46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Ps 11:7, God Loves</a:t>
            </a:r>
          </a:p>
          <a:p>
            <a:pPr lvl="1"/>
            <a:r>
              <a:rPr lang="en-US" dirty="0"/>
              <a:t>God is Righteous</a:t>
            </a:r>
          </a:p>
          <a:p>
            <a:pPr lvl="1"/>
            <a:r>
              <a:rPr lang="en-US" dirty="0"/>
              <a:t>God Loves Righteousness</a:t>
            </a:r>
          </a:p>
          <a:p>
            <a:pPr lvl="1"/>
            <a:r>
              <a:rPr lang="en-US" dirty="0"/>
              <a:t>God Knows the Upright</a:t>
            </a:r>
          </a:p>
          <a:p>
            <a:pPr lvl="2"/>
            <a:r>
              <a:rPr lang="en-US" dirty="0"/>
              <a:t>Trials</a:t>
            </a:r>
          </a:p>
          <a:p>
            <a:pPr lvl="2"/>
            <a:r>
              <a:rPr lang="en-US" dirty="0"/>
              <a:t>Merciful</a:t>
            </a:r>
          </a:p>
          <a:p>
            <a:pPr lvl="2"/>
            <a:r>
              <a:rPr lang="en-US" dirty="0"/>
              <a:t>Just</a:t>
            </a:r>
          </a:p>
          <a:p>
            <a:pPr lvl="2"/>
            <a:r>
              <a:rPr lang="en-US" dirty="0"/>
              <a:t>Humble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4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1 Pet 5:6-7, Humble yourselves therefore under the mighty hand of God, that he may exalt you in due time7 Casting all your care upon him; for he cares for you.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851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4225</TotalTime>
  <Words>587</Words>
  <Application>Microsoft Office PowerPoint</Application>
  <PresentationFormat>On-screen Show (4:3)</PresentationFormat>
  <Paragraphs>146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Retrospect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795</cp:revision>
  <cp:lastPrinted>2019-12-08T15:01:03Z</cp:lastPrinted>
  <dcterms:created xsi:type="dcterms:W3CDTF">1998-07-07T15:18:40Z</dcterms:created>
  <dcterms:modified xsi:type="dcterms:W3CDTF">2021-03-15T13:00:40Z</dcterms:modified>
</cp:coreProperties>
</file>