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4" r:id="rId1"/>
  </p:sldMasterIdLst>
  <p:notesMasterIdLst>
    <p:notesMasterId r:id="rId14"/>
  </p:notesMasterIdLst>
  <p:handoutMasterIdLst>
    <p:handoutMasterId r:id="rId15"/>
  </p:handoutMasterIdLst>
  <p:sldIdLst>
    <p:sldId id="283" r:id="rId2"/>
    <p:sldId id="314" r:id="rId3"/>
    <p:sldId id="323" r:id="rId4"/>
    <p:sldId id="322" r:id="rId5"/>
    <p:sldId id="319" r:id="rId6"/>
    <p:sldId id="324" r:id="rId7"/>
    <p:sldId id="325" r:id="rId8"/>
    <p:sldId id="318" r:id="rId9"/>
    <p:sldId id="320" r:id="rId10"/>
    <p:sldId id="321" r:id="rId11"/>
    <p:sldId id="312" r:id="rId12"/>
    <p:sldId id="315" r:id="rId13"/>
  </p:sldIdLst>
  <p:sldSz cx="9144000" cy="6858000" type="screen4x3"/>
  <p:notesSz cx="9388475" cy="7102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s Ward" initials="RW" lastIdx="1" clrIdx="0">
    <p:extLst>
      <p:ext uri="{19B8F6BF-5375-455C-9EA6-DF929625EA0E}">
        <p15:presenceInfo xmlns:p15="http://schemas.microsoft.com/office/powerpoint/2012/main" userId="2f48b51bce87bb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43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1797" y="3373676"/>
            <a:ext cx="6884882" cy="319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Religion into practice: Pure and Genuine Religion</a:t>
            </a:r>
          </a:p>
          <a:p>
            <a:r>
              <a:rPr lang="en-US" dirty="0"/>
              <a:t>True for the Jew (Especially the Pharisee), True for all Christians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173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Godly Wisdom is tied to Virtue – Meekness in particular</a:t>
            </a:r>
          </a:p>
          <a:p>
            <a:r>
              <a:rPr lang="en-US" dirty="0"/>
              <a:t>A core value for the Christian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59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10">
            <a:extLst>
              <a:ext uri="{FF2B5EF4-FFF2-40B4-BE49-F238E27FC236}">
                <a16:creationId xmlns:a16="http://schemas.microsoft.com/office/drawing/2014/main" id="{539ECC92-AB8F-4704-AFFB-4D6350AD4FC8}"/>
              </a:ext>
            </a:extLst>
          </p:cNvPr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5240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9" y="1828800"/>
            <a:ext cx="8016241" cy="4040294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 marL="571500" indent="-382588">
              <a:buClr>
                <a:schemeClr val="bg1"/>
              </a:buClr>
              <a:buFont typeface="Wingdings" panose="05000000000000000000" pitchFamily="2" charset="2"/>
              <a:buChar char="Ø"/>
              <a:defRPr sz="3600">
                <a:solidFill>
                  <a:schemeClr val="bg1"/>
                </a:solidFill>
              </a:defRPr>
            </a:lvl2pPr>
            <a:lvl3pPr marL="914400" indent="-349250">
              <a:buClr>
                <a:schemeClr val="bg1"/>
              </a:buClr>
              <a:buSzPct val="65000"/>
              <a:buFont typeface="Wingdings" panose="05000000000000000000" pitchFamily="2" charset="2"/>
              <a:buChar char="q"/>
              <a:defRPr sz="3200" i="1">
                <a:solidFill>
                  <a:schemeClr val="bg1"/>
                </a:solidFill>
              </a:defRPr>
            </a:lvl3pPr>
            <a:lvl4pPr marL="10906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 marL="1319213" indent="-182563"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6619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8297" y="6459786"/>
            <a:ext cx="36171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" y="6416675"/>
            <a:ext cx="984019" cy="365125"/>
          </a:xfrm>
        </p:spPr>
        <p:txBody>
          <a:bodyPr/>
          <a:lstStyle>
            <a:lvl1pPr algn="ctr">
              <a:defRPr sz="4000"/>
            </a:lvl1pPr>
          </a:lstStyle>
          <a:p>
            <a:pPr algn="ctr"/>
            <a:fld id="{028E3F4F-51B2-42EE-AFA2-40C457218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 anchor="t">
            <a:no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-457200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914400" indent="-4667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2573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B11B-D5C5-4D74-8986-B17AE403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046" y="6459786"/>
            <a:ext cx="185420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F3CE-B057-4B91-9F87-52E17253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5D9C6-4F30-447C-A564-24B9E668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algn="ctr"/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/>
              <a:t>Godly Wisdom – Jas 3:13-18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Wisdom &amp; Knowledge</a:t>
            </a:r>
          </a:p>
          <a:p>
            <a:pPr lvl="1"/>
            <a:r>
              <a:rPr lang="en-US" dirty="0"/>
              <a:t>King Solomon </a:t>
            </a:r>
          </a:p>
          <a:p>
            <a:pPr lvl="2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3:6-13, Supernatural Wisdom</a:t>
            </a:r>
          </a:p>
          <a:p>
            <a:pPr lvl="1"/>
            <a:r>
              <a:rPr lang="en-US" dirty="0"/>
              <a:t>Greek Philosophers </a:t>
            </a:r>
          </a:p>
          <a:p>
            <a:pPr lvl="2"/>
            <a:r>
              <a:rPr lang="en-US" dirty="0"/>
              <a:t>~500bc-Middle Ages</a:t>
            </a:r>
          </a:p>
          <a:p>
            <a:pPr lvl="2"/>
            <a:r>
              <a:rPr lang="en-US" dirty="0"/>
              <a:t>Making sense of Life (absent true God)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Seeking Wisdom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40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Manifesting Wisdom &amp; Knowledge</a:t>
            </a:r>
          </a:p>
          <a:p>
            <a:pPr lvl="1"/>
            <a:r>
              <a:rPr lang="en-US" dirty="0"/>
              <a:t>King Solomon </a:t>
            </a:r>
          </a:p>
          <a:p>
            <a:pPr lvl="2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3:6-13, Supernatural Wisdom</a:t>
            </a:r>
          </a:p>
          <a:p>
            <a:pPr lvl="2"/>
            <a:r>
              <a:rPr lang="en-US" dirty="0"/>
              <a:t>1 </a:t>
            </a:r>
            <a:r>
              <a:rPr lang="en-US" dirty="0" err="1"/>
              <a:t>Kng</a:t>
            </a:r>
            <a:r>
              <a:rPr lang="en-US" dirty="0"/>
              <a:t> 11:1-4, Wisdom not put to use</a:t>
            </a:r>
          </a:p>
          <a:p>
            <a:pPr lvl="1"/>
            <a:r>
              <a:rPr lang="en-US" dirty="0"/>
              <a:t>Godly Wisdom – Marriage of Knowledge &amp; Virtues</a:t>
            </a:r>
          </a:p>
          <a:p>
            <a:pPr lvl="2"/>
            <a:r>
              <a:rPr lang="en-US" dirty="0"/>
              <a:t>2 Pet 1:5-10, Multiple dimensions of Wisdom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Seeking Wisdom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2DAADD-F477-4720-9BE8-F4EA24B4BAF7}"/>
              </a:ext>
            </a:extLst>
          </p:cNvPr>
          <p:cNvSpPr/>
          <p:nvPr/>
        </p:nvSpPr>
        <p:spPr>
          <a:xfrm>
            <a:off x="2667000" y="358514"/>
            <a:ext cx="2819400" cy="860686"/>
          </a:xfrm>
          <a:prstGeom prst="ellipse">
            <a:avLst/>
          </a:prstGeom>
          <a:noFill/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9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3:13-18, Heart of the Matter</a:t>
            </a:r>
          </a:p>
          <a:p>
            <a:pPr lvl="1"/>
            <a:r>
              <a:rPr lang="en-US" dirty="0"/>
              <a:t>Vs. 13, Wisdom’s Meekness</a:t>
            </a:r>
          </a:p>
          <a:p>
            <a:pPr lvl="2"/>
            <a:r>
              <a:rPr lang="en-US" dirty="0"/>
              <a:t>Schaff, meekness is the proper attribute of true wisdom; the meekness which belongs to wisdom and proceeds from it</a:t>
            </a:r>
          </a:p>
          <a:p>
            <a:pPr lvl="2"/>
            <a:r>
              <a:rPr lang="en-US" dirty="0"/>
              <a:t>JW Roberts, As an ethical attitude "meekness” means "gentleness,” "humility,” "courtesy,” and "consideration toward others”; it is the opposite of a rough, egotistic, unyielding attitude.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Godly Wisdom Knowledge &amp; Virtues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95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</a:t>
            </a:r>
            <a:r>
              <a:rPr lang="en-US" sz="3200" dirty="0"/>
              <a:t>3:13-18</a:t>
            </a:r>
            <a:r>
              <a:rPr lang="en-US" dirty="0"/>
              <a:t>, Heart of the Matter</a:t>
            </a:r>
          </a:p>
          <a:p>
            <a:pPr lvl="1"/>
            <a:r>
              <a:rPr lang="en-US" dirty="0"/>
              <a:t>Vs. 13, Wisdom’s Meekness</a:t>
            </a:r>
          </a:p>
          <a:p>
            <a:pPr lvl="2"/>
            <a:r>
              <a:rPr lang="en-US" dirty="0"/>
              <a:t>Meek – Strong yielding</a:t>
            </a:r>
          </a:p>
          <a:p>
            <a:pPr lvl="2"/>
            <a:r>
              <a:rPr lang="en-US" dirty="0"/>
              <a:t>Mt 11:28-30, a core value of Jesus</a:t>
            </a:r>
          </a:p>
          <a:p>
            <a:pPr lvl="2"/>
            <a:r>
              <a:rPr lang="en-US" dirty="0"/>
              <a:t>Core Christian Value</a:t>
            </a:r>
          </a:p>
          <a:p>
            <a:pPr lvl="3"/>
            <a:r>
              <a:rPr lang="en-US" dirty="0"/>
              <a:t>Critical for Godly Wisdom</a:t>
            </a:r>
          </a:p>
          <a:p>
            <a:pPr lvl="3"/>
            <a:r>
              <a:rPr lang="en-US" dirty="0"/>
              <a:t>Jas 1:16-26, Critical for the listener/learner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Godly Wisdom Knowledge &amp; Virtues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74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</a:t>
            </a:r>
            <a:r>
              <a:rPr lang="en-US" sz="3200" dirty="0"/>
              <a:t>3:13-18</a:t>
            </a:r>
            <a:r>
              <a:rPr lang="en-US" dirty="0"/>
              <a:t>, Heart of the Matter</a:t>
            </a:r>
          </a:p>
          <a:p>
            <a:pPr lvl="1"/>
            <a:r>
              <a:rPr lang="en-US" dirty="0"/>
              <a:t>Vs. 17-18, Godly Wisdom</a:t>
            </a:r>
          </a:p>
          <a:p>
            <a:pPr lvl="2"/>
            <a:r>
              <a:rPr lang="en-US" dirty="0"/>
              <a:t>Virtues Demonstrated </a:t>
            </a:r>
          </a:p>
          <a:p>
            <a:pPr lvl="3"/>
            <a:r>
              <a:rPr lang="en-US" dirty="0"/>
              <a:t>Pure</a:t>
            </a:r>
          </a:p>
          <a:p>
            <a:pPr lvl="3"/>
            <a:r>
              <a:rPr lang="en-US" dirty="0"/>
              <a:t>Peaceable</a:t>
            </a:r>
          </a:p>
          <a:p>
            <a:pPr lvl="3"/>
            <a:r>
              <a:rPr lang="en-US" dirty="0"/>
              <a:t>Gentle</a:t>
            </a:r>
          </a:p>
          <a:p>
            <a:pPr lvl="3"/>
            <a:r>
              <a:rPr lang="en-US" dirty="0"/>
              <a:t>Easily Entreated</a:t>
            </a:r>
          </a:p>
          <a:p>
            <a:pPr lvl="3"/>
            <a:r>
              <a:rPr lang="en-US" dirty="0"/>
              <a:t>Full of Mercy</a:t>
            </a:r>
          </a:p>
          <a:p>
            <a:pPr lvl="3"/>
            <a:r>
              <a:rPr lang="en-US" dirty="0"/>
              <a:t>Full of Good Fruits</a:t>
            </a:r>
          </a:p>
          <a:p>
            <a:pPr lvl="3"/>
            <a:r>
              <a:rPr lang="en-US" dirty="0"/>
              <a:t>Unbiased</a:t>
            </a:r>
          </a:p>
          <a:p>
            <a:pPr lvl="3"/>
            <a:r>
              <a:rPr lang="en-US" dirty="0"/>
              <a:t>Sincere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Godly Wisdom Knowledge &amp; Virtues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EDDFFD24-6F9D-4871-8693-97D52697CB0A}"/>
              </a:ext>
            </a:extLst>
          </p:cNvPr>
          <p:cNvSpPr/>
          <p:nvPr/>
        </p:nvSpPr>
        <p:spPr>
          <a:xfrm rot="666255">
            <a:off x="6397794" y="2088312"/>
            <a:ext cx="2683209" cy="1524000"/>
          </a:xfrm>
          <a:prstGeom prst="wedgeEllipseCallout">
            <a:avLst>
              <a:gd name="adj1" fmla="val -58364"/>
              <a:gd name="adj2" fmla="val 724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Jas 1:16-26</a:t>
            </a:r>
          </a:p>
        </p:txBody>
      </p:sp>
    </p:spTree>
    <p:extLst>
      <p:ext uri="{BB962C8B-B14F-4D97-AF65-F5344CB8AC3E}">
        <p14:creationId xmlns:p14="http://schemas.microsoft.com/office/powerpoint/2010/main" val="263918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</a:t>
            </a:r>
            <a:r>
              <a:rPr lang="en-US" sz="3200" dirty="0"/>
              <a:t>3:13-18</a:t>
            </a:r>
            <a:r>
              <a:rPr lang="en-US" dirty="0"/>
              <a:t>, Heart of the Matter</a:t>
            </a:r>
          </a:p>
          <a:p>
            <a:pPr lvl="1"/>
            <a:r>
              <a:rPr lang="en-US" dirty="0"/>
              <a:t>Vs. 17-18, Godly Wisdom</a:t>
            </a:r>
          </a:p>
          <a:p>
            <a:pPr lvl="2"/>
            <a:r>
              <a:rPr lang="en-US" dirty="0"/>
              <a:t>Virtues Demonstrated </a:t>
            </a:r>
          </a:p>
          <a:p>
            <a:pPr lvl="2"/>
            <a:r>
              <a:rPr lang="en-US" dirty="0"/>
              <a:t>Righteousness Produced</a:t>
            </a:r>
          </a:p>
          <a:p>
            <a:pPr lvl="3"/>
            <a:r>
              <a:rPr lang="en-US" dirty="0"/>
              <a:t>From seed of Peace </a:t>
            </a:r>
          </a:p>
          <a:p>
            <a:pPr lvl="3"/>
            <a:r>
              <a:rPr lang="en-US" dirty="0"/>
              <a:t>Sown by Peacemakers</a:t>
            </a:r>
          </a:p>
          <a:p>
            <a:pPr lvl="2"/>
            <a:r>
              <a:rPr lang="en-US" dirty="0"/>
              <a:t>Meekness on Display 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Godly Wisdom Knowledge &amp; Virtues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23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3:13-18, Heart of the Matter</a:t>
            </a:r>
          </a:p>
          <a:p>
            <a:pPr lvl="1"/>
            <a:r>
              <a:rPr lang="en-US" dirty="0"/>
              <a:t>Vs. 14-16, Carnal Wisdom</a:t>
            </a:r>
          </a:p>
          <a:p>
            <a:pPr lvl="2"/>
            <a:r>
              <a:rPr lang="en-US" dirty="0"/>
              <a:t>Conditions of the Heart</a:t>
            </a:r>
          </a:p>
          <a:p>
            <a:pPr lvl="3"/>
            <a:r>
              <a:rPr lang="en-US" dirty="0"/>
              <a:t>Bitter envy</a:t>
            </a:r>
          </a:p>
          <a:p>
            <a:pPr lvl="3"/>
            <a:r>
              <a:rPr lang="en-US" dirty="0"/>
              <a:t>Strife</a:t>
            </a:r>
          </a:p>
          <a:p>
            <a:pPr lvl="2"/>
            <a:r>
              <a:rPr lang="en-US" dirty="0"/>
              <a:t>Do not Boast or be Deceived</a:t>
            </a:r>
          </a:p>
          <a:p>
            <a:pPr lvl="2"/>
            <a:r>
              <a:rPr lang="en-US" dirty="0"/>
              <a:t>Nature of it</a:t>
            </a:r>
          </a:p>
          <a:p>
            <a:pPr lvl="3"/>
            <a:r>
              <a:rPr lang="en-US" dirty="0"/>
              <a:t>Earthly, sensual, devilish</a:t>
            </a:r>
          </a:p>
          <a:p>
            <a:pPr lvl="3"/>
            <a:r>
              <a:rPr lang="en-US" dirty="0"/>
              <a:t>Carnal</a:t>
            </a:r>
          </a:p>
          <a:p>
            <a:pPr lvl="3"/>
            <a:r>
              <a:rPr lang="en-US" dirty="0"/>
              <a:t>Flesh</a:t>
            </a:r>
          </a:p>
          <a:p>
            <a:pPr lvl="3"/>
            <a:r>
              <a:rPr lang="en-US" dirty="0"/>
              <a:t>Deceitful “wisdom”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Godly Wisdom Knowledge &amp; Virtues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4CF985E7-6659-4A4E-A361-980401AAD7B3}"/>
              </a:ext>
            </a:extLst>
          </p:cNvPr>
          <p:cNvSpPr/>
          <p:nvPr/>
        </p:nvSpPr>
        <p:spPr>
          <a:xfrm rot="666255">
            <a:off x="6549438" y="838479"/>
            <a:ext cx="2683209" cy="1524000"/>
          </a:xfrm>
          <a:prstGeom prst="wedgeEllipseCallout">
            <a:avLst>
              <a:gd name="adj1" fmla="val -58364"/>
              <a:gd name="adj2" fmla="val 724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 Cor </a:t>
            </a:r>
          </a:p>
          <a:p>
            <a:pPr algn="ctr"/>
            <a:r>
              <a:rPr lang="en-US" dirty="0"/>
              <a:t>1-4</a:t>
            </a:r>
          </a:p>
        </p:txBody>
      </p:sp>
    </p:spTree>
    <p:extLst>
      <p:ext uri="{BB962C8B-B14F-4D97-AF65-F5344CB8AC3E}">
        <p14:creationId xmlns:p14="http://schemas.microsoft.com/office/powerpoint/2010/main" val="106682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Jas 3:13-18, Heart of the Matter</a:t>
            </a:r>
          </a:p>
          <a:p>
            <a:pPr lvl="1"/>
            <a:r>
              <a:rPr lang="en-US" dirty="0"/>
              <a:t>Vs. 14-16, Carnal Wisdom</a:t>
            </a:r>
          </a:p>
          <a:p>
            <a:pPr lvl="2"/>
            <a:r>
              <a:rPr lang="en-US" dirty="0"/>
              <a:t>Manifestation</a:t>
            </a:r>
          </a:p>
          <a:p>
            <a:pPr lvl="3"/>
            <a:r>
              <a:rPr lang="en-US" dirty="0"/>
              <a:t>Envy and strife</a:t>
            </a:r>
          </a:p>
          <a:p>
            <a:pPr lvl="3"/>
            <a:r>
              <a:rPr lang="en-US" dirty="0"/>
              <a:t>Confusion</a:t>
            </a:r>
          </a:p>
          <a:p>
            <a:pPr lvl="3"/>
            <a:r>
              <a:rPr lang="en-US" dirty="0"/>
              <a:t>Evil work</a:t>
            </a:r>
          </a:p>
          <a:p>
            <a:pPr lvl="3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Godly Wisdom Knowledge &amp; Virtues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07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Godly Wisdom</a:t>
            </a:r>
          </a:p>
          <a:p>
            <a:pPr lvl="2"/>
            <a:r>
              <a:rPr lang="en-US" dirty="0"/>
              <a:t>Rooted Meekness</a:t>
            </a:r>
          </a:p>
          <a:p>
            <a:pPr lvl="2"/>
            <a:r>
              <a:rPr lang="en-US" dirty="0"/>
              <a:t>Knowledge Married with Godliness</a:t>
            </a:r>
          </a:p>
          <a:p>
            <a:pPr lvl="2"/>
            <a:r>
              <a:rPr lang="en-US" dirty="0"/>
              <a:t>Produces Fruit of Righteousness </a:t>
            </a:r>
          </a:p>
          <a:p>
            <a:pPr lvl="3"/>
            <a:r>
              <a:rPr lang="en-US" dirty="0"/>
              <a:t>Sown in Peace</a:t>
            </a:r>
          </a:p>
          <a:p>
            <a:pPr lvl="3"/>
            <a:r>
              <a:rPr lang="en-US" dirty="0"/>
              <a:t>By Peacemakers </a:t>
            </a:r>
          </a:p>
          <a:p>
            <a:pPr lvl="1"/>
            <a:r>
              <a:rPr lang="en-US" dirty="0"/>
              <a:t>Carnal Wisdom</a:t>
            </a:r>
          </a:p>
          <a:p>
            <a:pPr lvl="2"/>
            <a:r>
              <a:rPr lang="en-US" dirty="0"/>
              <a:t>Evidenced by Strife &amp; Envy</a:t>
            </a:r>
          </a:p>
          <a:p>
            <a:pPr lvl="2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Godly Wisdom Knowledge &amp; Virtues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05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Jew’s Culture &amp; Ambition</a:t>
            </a:r>
          </a:p>
          <a:p>
            <a:pPr lvl="1"/>
            <a:r>
              <a:rPr lang="en-US" dirty="0"/>
              <a:t>Mt 6:1-18, works to be seen</a:t>
            </a:r>
          </a:p>
          <a:p>
            <a:pPr lvl="1"/>
            <a:r>
              <a:rPr lang="en-US" dirty="0"/>
              <a:t>Mt 23:5-12, Pharisees</a:t>
            </a:r>
          </a:p>
          <a:p>
            <a:pPr lvl="1"/>
            <a:r>
              <a:rPr lang="en-US" dirty="0"/>
              <a:t>Lk 22:24-27, Apostles – who is greatest</a:t>
            </a:r>
          </a:p>
          <a:p>
            <a:pPr lvl="1"/>
            <a:r>
              <a:rPr lang="en-US" dirty="0"/>
              <a:t>Mt 20:20-28, James &amp; John – Desired to be seated by Jesus’ Throne</a:t>
            </a:r>
          </a:p>
          <a:p>
            <a:pPr lvl="1"/>
            <a:r>
              <a:rPr lang="en-US" dirty="0"/>
              <a:t>Jn 9:29-34, Pharisees</a:t>
            </a:r>
          </a:p>
          <a:p>
            <a:r>
              <a:rPr lang="en-US" dirty="0"/>
              <a:t>Jas 3:1-2, Warning for Teachers</a:t>
            </a:r>
          </a:p>
          <a:p>
            <a:pPr lvl="1"/>
            <a:r>
              <a:rPr lang="en-US" dirty="0"/>
              <a:t>Stop becoming many teachers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Godly Wisdom Knowledge &amp; Virtues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2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94359"/>
            <a:ext cx="2913900" cy="2286000"/>
          </a:xfrm>
        </p:spPr>
        <p:txBody>
          <a:bodyPr/>
          <a:lstStyle/>
          <a:p>
            <a:r>
              <a:rPr lang="en-US" dirty="0"/>
              <a:t>Pure &amp; Genuine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533399"/>
            <a:ext cx="5943587" cy="6291511"/>
          </a:xfrm>
        </p:spPr>
        <p:txBody>
          <a:bodyPr>
            <a:normAutofit/>
          </a:bodyPr>
          <a:lstStyle/>
          <a:p>
            <a:r>
              <a:rPr lang="en-US" dirty="0"/>
              <a:t>Application</a:t>
            </a:r>
          </a:p>
          <a:p>
            <a:pPr lvl="1"/>
            <a:r>
              <a:rPr lang="en-US" dirty="0"/>
              <a:t>Solomon</a:t>
            </a:r>
          </a:p>
          <a:p>
            <a:pPr lvl="2"/>
            <a:r>
              <a:rPr lang="en-US" dirty="0"/>
              <a:t>Great wisdom but lacked</a:t>
            </a:r>
          </a:p>
          <a:p>
            <a:pPr lvl="1"/>
            <a:r>
              <a:rPr lang="en-US" dirty="0"/>
              <a:t>Seek Godly Wisdom</a:t>
            </a:r>
          </a:p>
          <a:p>
            <a:pPr lvl="2"/>
            <a:r>
              <a:rPr lang="en-US" dirty="0"/>
              <a:t>Wisdom’s Meekness</a:t>
            </a:r>
          </a:p>
          <a:p>
            <a:pPr lvl="3"/>
            <a:r>
              <a:rPr lang="en-US" dirty="0"/>
              <a:t>Spiritual Maturity </a:t>
            </a:r>
          </a:p>
          <a:p>
            <a:pPr lvl="2"/>
            <a:r>
              <a:rPr lang="en-US" dirty="0"/>
              <a:t>Purge Carnal</a:t>
            </a:r>
          </a:p>
          <a:p>
            <a:pPr lvl="1"/>
            <a:r>
              <a:rPr lang="en-US" dirty="0"/>
              <a:t>Acquired Knowledge</a:t>
            </a:r>
          </a:p>
          <a:p>
            <a:pPr lvl="2"/>
            <a:r>
              <a:rPr lang="en-US" dirty="0"/>
              <a:t>2 Pet 1:5-10, various aspects of Godliness</a:t>
            </a:r>
          </a:p>
          <a:p>
            <a:pPr lvl="3"/>
            <a:r>
              <a:rPr lang="en-US" dirty="0"/>
              <a:t>Only one is knowledge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Godly Wisdom Knowledge &amp; Virtues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C6170-89C7-4238-8674-A454E4D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7610" y="6096001"/>
            <a:ext cx="984019" cy="59744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5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3884</TotalTime>
  <Words>557</Words>
  <Application>Microsoft Office PowerPoint</Application>
  <PresentationFormat>On-screen Show (4:3)</PresentationFormat>
  <Paragraphs>130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Retrospect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  <vt:lpstr>Pure &amp; Genuine Religion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692</cp:revision>
  <cp:lastPrinted>2019-12-08T15:01:03Z</cp:lastPrinted>
  <dcterms:created xsi:type="dcterms:W3CDTF">1998-07-07T15:18:40Z</dcterms:created>
  <dcterms:modified xsi:type="dcterms:W3CDTF">2021-03-07T19:49:26Z</dcterms:modified>
</cp:coreProperties>
</file>