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734" r:id="rId1"/>
  </p:sldMasterIdLst>
  <p:notesMasterIdLst>
    <p:notesMasterId r:id="rId14"/>
  </p:notesMasterIdLst>
  <p:handoutMasterIdLst>
    <p:handoutMasterId r:id="rId15"/>
  </p:handoutMasterIdLst>
  <p:sldIdLst>
    <p:sldId id="283" r:id="rId2"/>
    <p:sldId id="314" r:id="rId3"/>
    <p:sldId id="323" r:id="rId4"/>
    <p:sldId id="322" r:id="rId5"/>
    <p:sldId id="319" r:id="rId6"/>
    <p:sldId id="324" r:id="rId7"/>
    <p:sldId id="325" r:id="rId8"/>
    <p:sldId id="318" r:id="rId9"/>
    <p:sldId id="320" r:id="rId10"/>
    <p:sldId id="321" r:id="rId11"/>
    <p:sldId id="312" r:id="rId12"/>
    <p:sldId id="315" r:id="rId13"/>
  </p:sldIdLst>
  <p:sldSz cx="9144000" cy="6858000" type="screen4x3"/>
  <p:notesSz cx="7102475" cy="9388475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  <a:srgbClr val="66FFFF"/>
    <a:srgbClr val="FF3300"/>
    <a:srgbClr val="3333CC"/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474" autoAdjust="0"/>
    <p:restoredTop sz="92571" autoAdjust="0"/>
  </p:normalViewPr>
  <p:slideViewPr>
    <p:cSldViewPr>
      <p:cViewPr varScale="1">
        <p:scale>
          <a:sx n="84" d="100"/>
          <a:sy n="84" d="100"/>
        </p:scale>
        <p:origin x="1272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0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66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7739" cy="469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4736" y="0"/>
            <a:ext cx="3077739" cy="469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819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919051"/>
            <a:ext cx="3077739" cy="469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19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4736" y="8919051"/>
            <a:ext cx="3077739" cy="469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A9AB22E-3F9F-4E82-B630-ED7A8106FC18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79289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7739" cy="469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4736" y="0"/>
            <a:ext cx="3077739" cy="469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809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04913" y="704850"/>
            <a:ext cx="4692650" cy="35194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09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997" y="4459526"/>
            <a:ext cx="5208482" cy="42248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09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919051"/>
            <a:ext cx="3077739" cy="469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09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4736" y="8919051"/>
            <a:ext cx="3077739" cy="469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6CD0EDE-A35E-4F54-80C3-5C71B125864E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27231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0B048C6-F51A-4832-AD01-00EDCF00B456}" type="slidenum">
              <a:rPr lang="en-US"/>
              <a:pPr/>
              <a:t>1</a:t>
            </a:fld>
            <a:endParaRPr lang="en-US" dirty="0"/>
          </a:p>
        </p:txBody>
      </p:sp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Putting Religion into practice: Pure and Genuine Religion</a:t>
            </a:r>
          </a:p>
          <a:p>
            <a:r>
              <a:rPr lang="en-US" dirty="0"/>
              <a:t>True for the Jew (Especially the Pharisee), True for all Christians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38959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Godly Wisdom is tied to Virtue – Meekness in particular</a:t>
            </a:r>
          </a:p>
          <a:p>
            <a:r>
              <a:rPr lang="en-US" dirty="0"/>
              <a:t>A core value for the </a:t>
            </a:r>
            <a:r>
              <a:rPr lang="en-US" dirty="0" err="1"/>
              <a:t>chrisitian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61737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3200" cap="all" spc="200" baseline="0">
                <a:solidFill>
                  <a:schemeClr val="tx2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5038" y="1524000"/>
            <a:ext cx="7543800" cy="822961"/>
          </a:xfrm>
        </p:spPr>
        <p:txBody>
          <a:bodyPr anchor="t">
            <a:no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031346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Diagonal Corner Rectangle 10">
            <a:extLst>
              <a:ext uri="{FF2B5EF4-FFF2-40B4-BE49-F238E27FC236}">
                <a16:creationId xmlns:a16="http://schemas.microsoft.com/office/drawing/2014/main" id="{539ECC92-AB8F-4704-AFFB-4D6350AD4FC8}"/>
              </a:ext>
            </a:extLst>
          </p:cNvPr>
          <p:cNvSpPr/>
          <p:nvPr userDrawn="1"/>
        </p:nvSpPr>
        <p:spPr>
          <a:xfrm>
            <a:off x="533400" y="1"/>
            <a:ext cx="8077200" cy="1131406"/>
          </a:xfrm>
          <a:prstGeom prst="round2DiagRect">
            <a:avLst>
              <a:gd name="adj1" fmla="val 40044"/>
              <a:gd name="adj2" fmla="val 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/>
          </a:p>
        </p:txBody>
      </p:sp>
      <p:sp>
        <p:nvSpPr>
          <p:cNvPr id="7" name="Round Diagonal Corner Rectangle 6"/>
          <p:cNvSpPr/>
          <p:nvPr userDrawn="1"/>
        </p:nvSpPr>
        <p:spPr>
          <a:xfrm>
            <a:off x="609600" y="1524001"/>
            <a:ext cx="8534400" cy="4724400"/>
          </a:xfrm>
          <a:prstGeom prst="round2DiagRect">
            <a:avLst>
              <a:gd name="adj1" fmla="val 20689"/>
              <a:gd name="adj2" fmla="val 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>
            <a:lvl1pPr algn="ctr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5359" y="1828800"/>
            <a:ext cx="8016241" cy="4040294"/>
          </a:xfrm>
        </p:spPr>
        <p:txBody>
          <a:bodyPr/>
          <a:lstStyle>
            <a:lvl1pPr marL="0" indent="0">
              <a:defRPr>
                <a:solidFill>
                  <a:schemeClr val="bg1"/>
                </a:solidFill>
              </a:defRPr>
            </a:lvl1pPr>
            <a:lvl2pPr marL="571500" indent="-382588">
              <a:buClr>
                <a:schemeClr val="bg1"/>
              </a:buClr>
              <a:buFont typeface="Wingdings" panose="05000000000000000000" pitchFamily="2" charset="2"/>
              <a:buChar char="Ø"/>
              <a:defRPr sz="3600">
                <a:solidFill>
                  <a:schemeClr val="bg1"/>
                </a:solidFill>
              </a:defRPr>
            </a:lvl2pPr>
            <a:lvl3pPr marL="914400" indent="-349250">
              <a:buClr>
                <a:schemeClr val="bg1"/>
              </a:buClr>
              <a:buSzPct val="65000"/>
              <a:buFont typeface="Wingdings" panose="05000000000000000000" pitchFamily="2" charset="2"/>
              <a:buChar char="q"/>
              <a:defRPr sz="3200" i="1">
                <a:solidFill>
                  <a:schemeClr val="bg1"/>
                </a:solidFill>
              </a:defRPr>
            </a:lvl3pPr>
            <a:lvl4pPr marL="1090613" indent="-182563">
              <a:buClr>
                <a:schemeClr val="bg1"/>
              </a:buClr>
              <a:defRPr sz="2800">
                <a:solidFill>
                  <a:schemeClr val="bg1"/>
                </a:solidFill>
              </a:defRPr>
            </a:lvl4pPr>
            <a:lvl5pPr marL="1319213" indent="-182563">
              <a:buClr>
                <a:schemeClr val="bg1"/>
              </a:buClr>
              <a:defRPr sz="2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356619" y="6459786"/>
            <a:ext cx="185420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98297" y="6459786"/>
            <a:ext cx="361710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81000" y="6416675"/>
            <a:ext cx="984019" cy="365125"/>
          </a:xfrm>
        </p:spPr>
        <p:txBody>
          <a:bodyPr/>
          <a:lstStyle>
            <a:lvl1pPr algn="ctr">
              <a:defRPr sz="4000"/>
            </a:lvl1pPr>
          </a:lstStyle>
          <a:p>
            <a:pPr algn="ctr"/>
            <a:fld id="{028E3F4F-51B2-42EE-AFA2-40C4572185C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86476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5791200"/>
            <a:ext cx="9144000" cy="1066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 Diagonal Corner Rectangle 8"/>
          <p:cNvSpPr/>
          <p:nvPr userDrawn="1"/>
        </p:nvSpPr>
        <p:spPr>
          <a:xfrm>
            <a:off x="457200" y="2057400"/>
            <a:ext cx="4038600" cy="4800599"/>
          </a:xfrm>
          <a:prstGeom prst="round2DiagRect">
            <a:avLst>
              <a:gd name="adj1" fmla="val 8471"/>
              <a:gd name="adj2" fmla="val 872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/>
          </a:p>
        </p:txBody>
      </p:sp>
      <p:sp>
        <p:nvSpPr>
          <p:cNvPr id="10" name="Round Diagonal Corner Rectangle 9"/>
          <p:cNvSpPr/>
          <p:nvPr userDrawn="1"/>
        </p:nvSpPr>
        <p:spPr>
          <a:xfrm>
            <a:off x="4775907" y="2053207"/>
            <a:ext cx="4038600" cy="4800598"/>
          </a:xfrm>
          <a:prstGeom prst="round2DiagRect">
            <a:avLst>
              <a:gd name="adj1" fmla="val 8471"/>
              <a:gd name="adj2" fmla="val 872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670560" y="152400"/>
            <a:ext cx="7543800" cy="932596"/>
          </a:xfrm>
        </p:spPr>
        <p:txBody>
          <a:bodyPr>
            <a:no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0560" y="2053207"/>
            <a:ext cx="3703320" cy="480479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 marL="182563" indent="-182563">
              <a:buClr>
                <a:schemeClr val="bg1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07280" y="2057400"/>
            <a:ext cx="3703320" cy="479640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 marL="182563" indent="-182563">
              <a:buClr>
                <a:schemeClr val="bg1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4E241A7F-4806-48A5-B05C-D1D18C0AE998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624840" y="1295400"/>
            <a:ext cx="7909560" cy="736282"/>
          </a:xfrm>
        </p:spPr>
        <p:txBody>
          <a:bodyPr lIns="91440" rIns="91440" anchor="ctr">
            <a:normAutofit/>
          </a:bodyPr>
          <a:lstStyle>
            <a:lvl1pPr marL="0" indent="0" algn="ctr">
              <a:buNone/>
              <a:defRPr sz="4000" b="1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93138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Diagonal Corner Rectangle 10"/>
          <p:cNvSpPr/>
          <p:nvPr userDrawn="1"/>
        </p:nvSpPr>
        <p:spPr>
          <a:xfrm>
            <a:off x="609600" y="2582334"/>
            <a:ext cx="4038600" cy="4203660"/>
          </a:xfrm>
          <a:prstGeom prst="round2DiagRect">
            <a:avLst>
              <a:gd name="adj1" fmla="val 8471"/>
              <a:gd name="adj2" fmla="val 872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/>
          </a:p>
        </p:txBody>
      </p:sp>
      <p:sp>
        <p:nvSpPr>
          <p:cNvPr id="12" name="Round Diagonal Corner Rectangle 11"/>
          <p:cNvSpPr/>
          <p:nvPr userDrawn="1"/>
        </p:nvSpPr>
        <p:spPr>
          <a:xfrm>
            <a:off x="4928307" y="2582334"/>
            <a:ext cx="4038600" cy="4199466"/>
          </a:xfrm>
          <a:prstGeom prst="round2DiagRect">
            <a:avLst>
              <a:gd name="adj1" fmla="val 8471"/>
              <a:gd name="adj2" fmla="val 872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2000" y="2656840"/>
            <a:ext cx="3703320" cy="328676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5400" y="2656840"/>
            <a:ext cx="3703320" cy="328676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5286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61914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5484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 anchor="t">
            <a:noAutofit/>
          </a:bodyPr>
          <a:lstStyle>
            <a:lvl1pPr algn="ctr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/>
          <a:lstStyle>
            <a:lvl1pPr marL="0" indent="0">
              <a:buNone/>
              <a:defRPr sz="3200" b="1">
                <a:solidFill>
                  <a:schemeClr val="tx1"/>
                </a:solidFill>
              </a:defRPr>
            </a:lvl1pPr>
            <a:lvl2pPr marL="457200" indent="-457200">
              <a:buClrTx/>
              <a:buSzPct val="75000"/>
              <a:buFont typeface="Wingdings" panose="05000000000000000000" pitchFamily="2" charset="2"/>
              <a:buChar char="v"/>
              <a:defRPr sz="3600" b="0">
                <a:solidFill>
                  <a:schemeClr val="tx1"/>
                </a:solidFill>
              </a:defRPr>
            </a:lvl2pPr>
            <a:lvl3pPr marL="914400" indent="-466725">
              <a:buClrTx/>
              <a:buSzPct val="85000"/>
              <a:buFont typeface="Wingdings" panose="05000000000000000000" pitchFamily="2" charset="2"/>
              <a:buChar char="Ø"/>
              <a:defRPr sz="3200" b="0">
                <a:solidFill>
                  <a:schemeClr val="tx1"/>
                </a:solidFill>
              </a:defRPr>
            </a:lvl3pPr>
            <a:lvl4pPr marL="1257300" indent="-349250">
              <a:buClrTx/>
              <a:buSzPct val="65000"/>
              <a:buFont typeface="Wingdings" panose="05000000000000000000" pitchFamily="2" charset="2"/>
              <a:buChar char="q"/>
              <a:defRPr sz="2800" b="0">
                <a:solidFill>
                  <a:schemeClr val="tx1"/>
                </a:solidFill>
              </a:defRPr>
            </a:lvl4pPr>
            <a:lvl5pPr marL="1319213" indent="-182563">
              <a:defRPr sz="24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 lIns="91440" rIns="91440">
            <a:noAutofit/>
          </a:bodyPr>
          <a:lstStyle>
            <a:lvl1pPr marL="0" indent="0" algn="ctr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B8B11B-D5C5-4D74-8986-B17AE403AD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948046" y="6459786"/>
            <a:ext cx="185420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1CF3CE-B057-4B91-9F87-52E17253D5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25D9C6-4F30-447C-A564-24B9E66821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7610" y="6096001"/>
            <a:ext cx="984019" cy="597448"/>
          </a:xfrm>
        </p:spPr>
        <p:txBody>
          <a:bodyPr/>
          <a:lstStyle>
            <a:lvl1pPr algn="ctr">
              <a:defRPr sz="4000">
                <a:solidFill>
                  <a:schemeClr val="tx1"/>
                </a:solidFill>
              </a:defRPr>
            </a:lvl1pPr>
          </a:lstStyle>
          <a:p>
            <a:pPr algn="ctr"/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97433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31503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Diagonal Corner Rectangle 10"/>
          <p:cNvSpPr/>
          <p:nvPr userDrawn="1"/>
        </p:nvSpPr>
        <p:spPr>
          <a:xfrm>
            <a:off x="533400" y="1"/>
            <a:ext cx="8077200" cy="1131406"/>
          </a:xfrm>
          <a:prstGeom prst="round2DiagRect">
            <a:avLst>
              <a:gd name="adj1" fmla="val 40044"/>
              <a:gd name="adj2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76200"/>
            <a:ext cx="7543800" cy="104500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470578"/>
            <a:ext cx="7543801" cy="4398516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219200"/>
            <a:ext cx="7475220" cy="0"/>
          </a:xfrm>
          <a:prstGeom prst="line">
            <a:avLst/>
          </a:prstGeom>
          <a:ln w="88900" cmpd="dbl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6447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3600" b="1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3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/>
          <a:lstStyle/>
          <a:p>
            <a:r>
              <a:rPr lang="en-US" dirty="0" err="1"/>
              <a:t>Sabiduría</a:t>
            </a:r>
            <a:r>
              <a:rPr lang="en-US" dirty="0"/>
              <a:t> </a:t>
            </a:r>
            <a:r>
              <a:rPr lang="en-US" dirty="0" err="1"/>
              <a:t>piadosa</a:t>
            </a:r>
            <a:r>
              <a:rPr lang="en-US" dirty="0"/>
              <a:t> – STG 3:13-18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5038" y="1524000"/>
            <a:ext cx="7543800" cy="822961"/>
          </a:xfrm>
        </p:spPr>
        <p:txBody>
          <a:bodyPr/>
          <a:lstStyle/>
          <a:p>
            <a:r>
              <a:rPr lang="en-US" dirty="0" err="1"/>
              <a:t>Religión</a:t>
            </a:r>
            <a:r>
              <a:rPr lang="en-US" dirty="0"/>
              <a:t> Pura y </a:t>
            </a:r>
            <a:r>
              <a:rPr lang="en-US" dirty="0" err="1"/>
              <a:t>Genuina</a:t>
            </a:r>
            <a:r>
              <a:rPr lang="en-US" dirty="0"/>
              <a:t>
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 err="1"/>
              <a:t>Religión</a:t>
            </a:r>
            <a:r>
              <a:rPr lang="en-US" dirty="0"/>
              <a:t> Pura y </a:t>
            </a:r>
            <a:r>
              <a:rPr lang="en-US" dirty="0" err="1"/>
              <a:t>Genuina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/>
          </a:bodyPr>
          <a:lstStyle/>
          <a:p>
            <a:r>
              <a:rPr lang="en-US" dirty="0" err="1"/>
              <a:t>Sabiduría</a:t>
            </a:r>
            <a:r>
              <a:rPr lang="en-US" dirty="0"/>
              <a:t> &amp; </a:t>
            </a:r>
            <a:r>
              <a:rPr lang="en-US" dirty="0" err="1"/>
              <a:t>Conocimiento</a:t>
            </a:r>
            <a:endParaRPr lang="en-US" dirty="0"/>
          </a:p>
          <a:p>
            <a:pPr lvl="1"/>
            <a:r>
              <a:rPr lang="en-US" dirty="0"/>
              <a:t>Rey </a:t>
            </a:r>
            <a:r>
              <a:rPr lang="en-US" dirty="0" err="1"/>
              <a:t>Salomón</a:t>
            </a:r>
            <a:r>
              <a:rPr lang="en-US" dirty="0"/>
              <a:t> </a:t>
            </a:r>
          </a:p>
          <a:p>
            <a:pPr lvl="2"/>
            <a:r>
              <a:rPr lang="en-US" dirty="0"/>
              <a:t>1 </a:t>
            </a:r>
            <a:r>
              <a:rPr lang="en-US" dirty="0" err="1"/>
              <a:t>Kng</a:t>
            </a:r>
            <a:r>
              <a:rPr lang="en-US" dirty="0"/>
              <a:t> 3:6-13, </a:t>
            </a:r>
            <a:r>
              <a:rPr lang="en-US" dirty="0" err="1"/>
              <a:t>Sabiduría</a:t>
            </a:r>
            <a:r>
              <a:rPr lang="en-US" dirty="0"/>
              <a:t> </a:t>
            </a:r>
            <a:r>
              <a:rPr lang="en-US" dirty="0" err="1"/>
              <a:t>sobrenatural</a:t>
            </a:r>
            <a:endParaRPr lang="en-US" dirty="0"/>
          </a:p>
          <a:p>
            <a:pPr lvl="1"/>
            <a:r>
              <a:rPr lang="en-US" dirty="0" err="1"/>
              <a:t>Filósofos</a:t>
            </a:r>
            <a:r>
              <a:rPr lang="en-US" dirty="0"/>
              <a:t> </a:t>
            </a:r>
            <a:r>
              <a:rPr lang="en-US" dirty="0" err="1"/>
              <a:t>Griegos</a:t>
            </a:r>
            <a:r>
              <a:rPr lang="en-US" dirty="0"/>
              <a:t> </a:t>
            </a:r>
          </a:p>
          <a:p>
            <a:pPr lvl="2"/>
            <a:r>
              <a:rPr lang="en-US" dirty="0"/>
              <a:t>500bc - </a:t>
            </a:r>
            <a:r>
              <a:rPr lang="en-US" dirty="0" err="1"/>
              <a:t>Edad</a:t>
            </a:r>
            <a:r>
              <a:rPr lang="en-US" dirty="0"/>
              <a:t> Media</a:t>
            </a:r>
          </a:p>
          <a:p>
            <a:pPr lvl="2"/>
            <a:r>
              <a:rPr lang="es-ES" dirty="0"/>
              <a:t>Dar sentido a la vida </a:t>
            </a:r>
            <a:r>
              <a:rPr lang="en-US" dirty="0"/>
              <a:t>(</a:t>
            </a:r>
            <a:r>
              <a:rPr lang="en-US" dirty="0" err="1"/>
              <a:t>ausente</a:t>
            </a:r>
            <a:r>
              <a:rPr lang="en-US" dirty="0"/>
              <a:t> Dios </a:t>
            </a:r>
            <a:r>
              <a:rPr lang="en-US" dirty="0" err="1"/>
              <a:t>verdadero</a:t>
            </a:r>
            <a:r>
              <a:rPr lang="en-US" dirty="0"/>
              <a:t>)</a:t>
            </a:r>
          </a:p>
          <a:p>
            <a:pPr lvl="1"/>
            <a:r>
              <a:rPr lang="en-US" dirty="0" err="1"/>
              <a:t>Cristianismo</a:t>
            </a:r>
            <a:r>
              <a:rPr lang="en-US" dirty="0"/>
              <a:t> </a:t>
            </a:r>
          </a:p>
          <a:p>
            <a:pPr lvl="2"/>
            <a:r>
              <a:rPr lang="es-ES" dirty="0"/>
              <a:t>Matrimonio del conocimiento y la divinidad 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 err="1"/>
              <a:t>Buscando</a:t>
            </a:r>
            <a:r>
              <a:rPr lang="en-US" dirty="0"/>
              <a:t> </a:t>
            </a:r>
            <a:r>
              <a:rPr lang="en-US" dirty="0" err="1"/>
              <a:t>Sabiduría</a:t>
            </a:r>
            <a:r>
              <a:rPr lang="en-US" dirty="0"/>
              <a:t> 
</a:t>
            </a:r>
          </a:p>
        </p:txBody>
      </p:sp>
    </p:spTree>
    <p:extLst>
      <p:ext uri="{BB962C8B-B14F-4D97-AF65-F5344CB8AC3E}">
        <p14:creationId xmlns:p14="http://schemas.microsoft.com/office/powerpoint/2010/main" val="30154035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 err="1"/>
              <a:t>Religión</a:t>
            </a:r>
            <a:r>
              <a:rPr lang="en-US" dirty="0"/>
              <a:t> Pura y </a:t>
            </a:r>
            <a:r>
              <a:rPr lang="en-US" dirty="0" err="1"/>
              <a:t>Genuina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/>
          </a:bodyPr>
          <a:lstStyle/>
          <a:p>
            <a:r>
              <a:rPr lang="es-ES" dirty="0"/>
              <a:t>Manifestación de Sabiduría y Conocimiento</a:t>
            </a:r>
          </a:p>
          <a:p>
            <a:pPr lvl="1"/>
            <a:r>
              <a:rPr lang="en-US" dirty="0"/>
              <a:t>Rey </a:t>
            </a:r>
            <a:r>
              <a:rPr lang="en-US" dirty="0" err="1"/>
              <a:t>Salomón</a:t>
            </a:r>
            <a:r>
              <a:rPr lang="en-US" dirty="0"/>
              <a:t> </a:t>
            </a:r>
          </a:p>
          <a:p>
            <a:pPr lvl="2"/>
            <a:r>
              <a:rPr lang="en-US" dirty="0"/>
              <a:t>1 Rey 3:6-13, </a:t>
            </a:r>
            <a:r>
              <a:rPr lang="en-US" dirty="0" err="1"/>
              <a:t>Sabiduría</a:t>
            </a:r>
            <a:r>
              <a:rPr lang="en-US" dirty="0"/>
              <a:t> </a:t>
            </a:r>
            <a:r>
              <a:rPr lang="en-US" dirty="0" err="1"/>
              <a:t>sobrenatural</a:t>
            </a:r>
            <a:endParaRPr lang="en-US" dirty="0"/>
          </a:p>
          <a:p>
            <a:pPr lvl="2"/>
            <a:r>
              <a:rPr lang="en-US" dirty="0"/>
              <a:t>1 Rey 3:6-13, </a:t>
            </a:r>
            <a:r>
              <a:rPr lang="es-ES" dirty="0"/>
              <a:t>Sabiduría no puesta en uso</a:t>
            </a:r>
            <a:endParaRPr lang="en-US" dirty="0"/>
          </a:p>
          <a:p>
            <a:pPr lvl="1"/>
            <a:r>
              <a:rPr lang="en-US" dirty="0" err="1"/>
              <a:t>Sabiduría</a:t>
            </a:r>
            <a:r>
              <a:rPr lang="en-US" dirty="0"/>
              <a:t> </a:t>
            </a:r>
            <a:r>
              <a:rPr lang="en-US" dirty="0" err="1"/>
              <a:t>Piadosa</a:t>
            </a:r>
            <a:r>
              <a:rPr lang="en-US" dirty="0"/>
              <a:t> – </a:t>
            </a:r>
            <a:r>
              <a:rPr lang="es-ES" dirty="0"/>
              <a:t>Matrimonio de Conocimientos y Virtudes</a:t>
            </a:r>
            <a:endParaRPr lang="en-US" dirty="0"/>
          </a:p>
          <a:p>
            <a:pPr lvl="2"/>
            <a:r>
              <a:rPr lang="en-US" dirty="0"/>
              <a:t>2 Pet 1:5-10, </a:t>
            </a:r>
            <a:r>
              <a:rPr lang="en-US" dirty="0" err="1"/>
              <a:t>Múltiples</a:t>
            </a:r>
            <a:r>
              <a:rPr lang="en-US" dirty="0"/>
              <a:t> </a:t>
            </a:r>
            <a:r>
              <a:rPr lang="en-US" dirty="0" err="1"/>
              <a:t>dimensiones</a:t>
            </a:r>
            <a:r>
              <a:rPr lang="en-US" dirty="0"/>
              <a:t> de la </a:t>
            </a:r>
            <a:r>
              <a:rPr lang="en-US" dirty="0" err="1"/>
              <a:t>Sabiduría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 err="1"/>
              <a:t>Buscando</a:t>
            </a:r>
            <a:r>
              <a:rPr lang="en-US" dirty="0"/>
              <a:t> </a:t>
            </a:r>
            <a:r>
              <a:rPr lang="en-US" dirty="0" err="1"/>
              <a:t>Sabiduría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5193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 err="1"/>
              <a:t>Religión</a:t>
            </a:r>
            <a:r>
              <a:rPr lang="en-US" dirty="0"/>
              <a:t> Pura y </a:t>
            </a:r>
            <a:r>
              <a:rPr lang="en-US" dirty="0" err="1"/>
              <a:t>Genuina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STG 3:13-18, </a:t>
            </a:r>
            <a:r>
              <a:rPr lang="en-US" dirty="0" err="1"/>
              <a:t>Corazón</a:t>
            </a:r>
            <a:r>
              <a:rPr lang="en-US" dirty="0"/>
              <a:t> de la Materia</a:t>
            </a:r>
          </a:p>
          <a:p>
            <a:pPr lvl="1"/>
            <a:r>
              <a:rPr lang="en-US" dirty="0"/>
              <a:t>Vs. 13, </a:t>
            </a:r>
            <a:r>
              <a:rPr lang="en-US" dirty="0" err="1"/>
              <a:t>En</a:t>
            </a:r>
            <a:r>
              <a:rPr lang="es-ES" dirty="0"/>
              <a:t> Mansedumbre de Sabiduría</a:t>
            </a:r>
            <a:endParaRPr lang="en-US" dirty="0"/>
          </a:p>
          <a:p>
            <a:pPr lvl="2"/>
            <a:r>
              <a:rPr lang="en-US" dirty="0"/>
              <a:t>Schaff, </a:t>
            </a:r>
            <a:r>
              <a:rPr lang="es-ES" dirty="0"/>
              <a:t>la mansedumbre es el atributo apropiado de la verdadera sabiduría; la mansedumbre que pertenece a la sabiduría y procede de ella</a:t>
            </a:r>
            <a:endParaRPr lang="en-US" dirty="0"/>
          </a:p>
          <a:p>
            <a:pPr lvl="2"/>
            <a:r>
              <a:rPr lang="en-US" dirty="0"/>
              <a:t>JW Roberts, </a:t>
            </a:r>
            <a:r>
              <a:rPr lang="es-ES" dirty="0"/>
              <a:t>Como actitud ética, la "mansedumbre" significa "gentileza", "humildad", "cortesía" y "consideración hacia los demás"; es lo opuesto a una actitud áspera, egoísta e inflexible.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 err="1"/>
              <a:t>Sabiduría</a:t>
            </a:r>
            <a:r>
              <a:rPr lang="en-US" dirty="0"/>
              <a:t> </a:t>
            </a:r>
            <a:r>
              <a:rPr lang="en-US" dirty="0" err="1"/>
              <a:t>Piadosa</a:t>
            </a:r>
            <a:r>
              <a:rPr lang="en-US" dirty="0"/>
              <a:t> </a:t>
            </a:r>
            <a:r>
              <a:rPr lang="en-US" dirty="0" err="1"/>
              <a:t>Conocimiento</a:t>
            </a:r>
            <a:r>
              <a:rPr lang="en-US" dirty="0"/>
              <a:t> y </a:t>
            </a:r>
            <a:r>
              <a:rPr lang="en-US" dirty="0" err="1"/>
              <a:t>Virtudes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99591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 err="1"/>
              <a:t>Religión</a:t>
            </a:r>
            <a:r>
              <a:rPr lang="en-US" dirty="0"/>
              <a:t> Pura y </a:t>
            </a:r>
            <a:r>
              <a:rPr lang="en-US" dirty="0" err="1"/>
              <a:t>Genuina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/>
          </a:bodyPr>
          <a:lstStyle/>
          <a:p>
            <a:r>
              <a:rPr lang="en-US" dirty="0"/>
              <a:t>STG </a:t>
            </a:r>
            <a:r>
              <a:rPr lang="en-US" sz="3200" dirty="0"/>
              <a:t>3:13-18</a:t>
            </a:r>
            <a:r>
              <a:rPr lang="en-US" dirty="0"/>
              <a:t>, </a:t>
            </a:r>
            <a:r>
              <a:rPr lang="en-US" dirty="0" err="1"/>
              <a:t>Corazón</a:t>
            </a:r>
            <a:r>
              <a:rPr lang="en-US" dirty="0"/>
              <a:t> de la Materia</a:t>
            </a:r>
          </a:p>
          <a:p>
            <a:pPr lvl="1"/>
            <a:r>
              <a:rPr lang="en-US" dirty="0"/>
              <a:t>Vs. 13, </a:t>
            </a:r>
            <a:r>
              <a:rPr lang="es-ES" dirty="0"/>
              <a:t>En Mansedumbre de Sabiduría</a:t>
            </a:r>
            <a:endParaRPr lang="en-US" dirty="0"/>
          </a:p>
          <a:p>
            <a:pPr lvl="2"/>
            <a:r>
              <a:rPr lang="en-US" dirty="0" err="1"/>
              <a:t>Manso</a:t>
            </a:r>
            <a:r>
              <a:rPr lang="en-US" dirty="0"/>
              <a:t> – </a:t>
            </a:r>
            <a:r>
              <a:rPr lang="es-ES" dirty="0"/>
              <a:t>Fuerte rendimiento a los más débiles</a:t>
            </a:r>
            <a:endParaRPr lang="en-US" dirty="0"/>
          </a:p>
          <a:p>
            <a:pPr lvl="2"/>
            <a:r>
              <a:rPr lang="en-US" dirty="0"/>
              <a:t>Mt 11:28-30, un valor fundamental de Jesús</a:t>
            </a:r>
          </a:p>
          <a:p>
            <a:pPr lvl="2"/>
            <a:r>
              <a:rPr lang="en-US" dirty="0"/>
              <a:t>Valor </a:t>
            </a:r>
            <a:r>
              <a:rPr lang="en-US" dirty="0" err="1"/>
              <a:t>cristiano</a:t>
            </a:r>
            <a:r>
              <a:rPr lang="en-US" dirty="0"/>
              <a:t> fundamental</a:t>
            </a:r>
          </a:p>
          <a:p>
            <a:pPr lvl="3"/>
            <a:r>
              <a:rPr lang="es-ES" dirty="0"/>
              <a:t>Crítico para la sabiduría Piadosa
</a:t>
            </a:r>
            <a:r>
              <a:rPr lang="en-US" dirty="0" err="1"/>
              <a:t>Crítico</a:t>
            </a:r>
            <a:r>
              <a:rPr lang="en-US" dirty="0"/>
              <a:t> para el </a:t>
            </a:r>
            <a:r>
              <a:rPr lang="en-US" dirty="0" err="1"/>
              <a:t>oyente</a:t>
            </a:r>
            <a:r>
              <a:rPr lang="en-US" dirty="0"/>
              <a:t>/</a:t>
            </a:r>
            <a:r>
              <a:rPr lang="en-US" dirty="0" err="1"/>
              <a:t>Aprendiz</a:t>
            </a:r>
            <a:endParaRPr lang="en-US" dirty="0"/>
          </a:p>
          <a:p>
            <a:pPr marL="0" lvl="1" indent="0">
              <a:buNone/>
            </a:pP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 err="1"/>
              <a:t>Sabiduría</a:t>
            </a:r>
            <a:r>
              <a:rPr lang="en-US" dirty="0"/>
              <a:t> </a:t>
            </a:r>
            <a:r>
              <a:rPr lang="en-US" dirty="0" err="1"/>
              <a:t>Piadosa</a:t>
            </a:r>
            <a:r>
              <a:rPr lang="en-US" dirty="0"/>
              <a:t> </a:t>
            </a:r>
            <a:r>
              <a:rPr lang="en-US" dirty="0" err="1"/>
              <a:t>Conocimiento</a:t>
            </a:r>
            <a:r>
              <a:rPr lang="en-US" dirty="0"/>
              <a:t> y </a:t>
            </a:r>
            <a:r>
              <a:rPr lang="en-US" dirty="0" err="1"/>
              <a:t>Virtudes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77449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 err="1"/>
              <a:t>Religión</a:t>
            </a:r>
            <a:r>
              <a:rPr lang="en-US" dirty="0"/>
              <a:t> Pura y </a:t>
            </a:r>
            <a:r>
              <a:rPr lang="en-US" dirty="0" err="1"/>
              <a:t>Genuina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/>
          </a:bodyPr>
          <a:lstStyle/>
          <a:p>
            <a:r>
              <a:rPr lang="en-US" dirty="0"/>
              <a:t>STG 3:13-18, </a:t>
            </a:r>
            <a:r>
              <a:rPr lang="en-US" dirty="0" err="1"/>
              <a:t>Corazón</a:t>
            </a:r>
            <a:r>
              <a:rPr lang="en-US" dirty="0"/>
              <a:t> de la Materia</a:t>
            </a:r>
          </a:p>
          <a:p>
            <a:pPr lvl="1"/>
            <a:r>
              <a:rPr lang="en-US" dirty="0"/>
              <a:t>Vs. 17-18, </a:t>
            </a:r>
            <a:r>
              <a:rPr lang="en-US" dirty="0" err="1"/>
              <a:t>Sabiduría</a:t>
            </a:r>
            <a:r>
              <a:rPr lang="en-US" dirty="0"/>
              <a:t> </a:t>
            </a:r>
            <a:r>
              <a:rPr lang="en-US" dirty="0" err="1"/>
              <a:t>Piadosa</a:t>
            </a:r>
            <a:endParaRPr lang="en-US" dirty="0"/>
          </a:p>
          <a:p>
            <a:pPr lvl="2"/>
            <a:r>
              <a:rPr lang="en-US" dirty="0" err="1"/>
              <a:t>Virtudes</a:t>
            </a:r>
            <a:r>
              <a:rPr lang="en-US" dirty="0"/>
              <a:t> </a:t>
            </a:r>
            <a:r>
              <a:rPr lang="en-US" dirty="0" err="1"/>
              <a:t>Demostradas</a:t>
            </a:r>
            <a:r>
              <a:rPr lang="en-US" dirty="0"/>
              <a:t> </a:t>
            </a:r>
          </a:p>
          <a:p>
            <a:pPr lvl="3"/>
            <a:r>
              <a:rPr lang="es-ES" dirty="0"/>
              <a:t>Pura</a:t>
            </a:r>
          </a:p>
          <a:p>
            <a:pPr lvl="3"/>
            <a:r>
              <a:rPr lang="es-ES" dirty="0"/>
              <a:t>Pacífica</a:t>
            </a:r>
          </a:p>
          <a:p>
            <a:pPr lvl="3"/>
            <a:r>
              <a:rPr lang="es-ES" dirty="0"/>
              <a:t>Modesta</a:t>
            </a:r>
          </a:p>
          <a:p>
            <a:pPr lvl="3"/>
            <a:r>
              <a:rPr lang="es-ES" dirty="0"/>
              <a:t>Benigna</a:t>
            </a:r>
          </a:p>
          <a:p>
            <a:pPr lvl="3"/>
            <a:r>
              <a:rPr lang="es-ES" dirty="0"/>
              <a:t>Llena de Misericordia</a:t>
            </a:r>
          </a:p>
          <a:p>
            <a:pPr lvl="3"/>
            <a:r>
              <a:rPr lang="es-ES" dirty="0"/>
              <a:t>Buenos Frutos</a:t>
            </a:r>
          </a:p>
          <a:p>
            <a:pPr lvl="3"/>
            <a:r>
              <a:rPr lang="es-ES" dirty="0"/>
              <a:t>Imparcial </a:t>
            </a:r>
          </a:p>
          <a:p>
            <a:pPr lvl="3"/>
            <a:r>
              <a:rPr lang="es-ES" dirty="0"/>
              <a:t>Sin Hipocresía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 err="1"/>
              <a:t>Sabiduría</a:t>
            </a:r>
            <a:r>
              <a:rPr lang="en-US" dirty="0"/>
              <a:t> </a:t>
            </a:r>
            <a:r>
              <a:rPr lang="en-US" dirty="0" err="1"/>
              <a:t>Piadosa</a:t>
            </a:r>
            <a:r>
              <a:rPr lang="en-US" dirty="0"/>
              <a:t> </a:t>
            </a:r>
            <a:r>
              <a:rPr lang="en-US" dirty="0" err="1"/>
              <a:t>Conocimiento</a:t>
            </a:r>
            <a:r>
              <a:rPr lang="en-US" dirty="0"/>
              <a:t> y </a:t>
            </a:r>
            <a:r>
              <a:rPr lang="en-US" dirty="0" err="1"/>
              <a:t>Virtudes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91825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 err="1"/>
              <a:t>Religión</a:t>
            </a:r>
            <a:r>
              <a:rPr lang="en-US" dirty="0"/>
              <a:t> Pura y </a:t>
            </a:r>
            <a:r>
              <a:rPr lang="en-US" dirty="0" err="1"/>
              <a:t>Genuina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/>
          </a:bodyPr>
          <a:lstStyle/>
          <a:p>
            <a:r>
              <a:rPr lang="en-US" dirty="0"/>
              <a:t>STG </a:t>
            </a:r>
            <a:r>
              <a:rPr lang="en-US" sz="3200" dirty="0"/>
              <a:t>3:13-18</a:t>
            </a:r>
            <a:r>
              <a:rPr lang="en-US" dirty="0"/>
              <a:t>, </a:t>
            </a:r>
            <a:r>
              <a:rPr lang="en-US" dirty="0" err="1"/>
              <a:t>Corazón</a:t>
            </a:r>
            <a:r>
              <a:rPr lang="en-US" dirty="0"/>
              <a:t> de la Materia</a:t>
            </a:r>
          </a:p>
          <a:p>
            <a:pPr lvl="1"/>
            <a:r>
              <a:rPr lang="en-US" dirty="0"/>
              <a:t>Vs. 17-18, </a:t>
            </a:r>
            <a:r>
              <a:rPr lang="en-US" dirty="0" err="1"/>
              <a:t>Sabiduría</a:t>
            </a:r>
            <a:r>
              <a:rPr lang="en-US" dirty="0"/>
              <a:t> </a:t>
            </a:r>
            <a:r>
              <a:rPr lang="en-US" dirty="0" err="1"/>
              <a:t>Piadosa</a:t>
            </a:r>
            <a:endParaRPr lang="en-US" dirty="0"/>
          </a:p>
          <a:p>
            <a:pPr lvl="2"/>
            <a:r>
              <a:rPr lang="en-US" dirty="0" err="1"/>
              <a:t>Virtudes</a:t>
            </a:r>
            <a:r>
              <a:rPr lang="en-US" dirty="0"/>
              <a:t> </a:t>
            </a:r>
            <a:r>
              <a:rPr lang="en-US" dirty="0" err="1"/>
              <a:t>demostradas</a:t>
            </a:r>
            <a:r>
              <a:rPr lang="en-US" dirty="0"/>
              <a:t> 
Justicia </a:t>
            </a:r>
            <a:r>
              <a:rPr lang="en-US" dirty="0" err="1"/>
              <a:t>producida</a:t>
            </a:r>
            <a:endParaRPr lang="en-US" dirty="0"/>
          </a:p>
          <a:p>
            <a:pPr lvl="3"/>
            <a:r>
              <a:rPr lang="es-ES" dirty="0"/>
              <a:t>De la semilla de la paz 
</a:t>
            </a:r>
            <a:r>
              <a:rPr lang="en-US" dirty="0" err="1"/>
              <a:t>Sembrado</a:t>
            </a:r>
            <a:r>
              <a:rPr lang="en-US" dirty="0"/>
              <a:t> por </a:t>
            </a:r>
            <a:r>
              <a:rPr lang="en-US" dirty="0" err="1"/>
              <a:t>pacificadores</a:t>
            </a:r>
            <a:endParaRPr lang="en-US" dirty="0"/>
          </a:p>
          <a:p>
            <a:pPr lvl="2"/>
            <a:r>
              <a:rPr lang="en-US" dirty="0" err="1"/>
              <a:t>Mansedumbre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Exhibición</a:t>
            </a:r>
            <a:r>
              <a:rPr lang="en-US" dirty="0"/>
              <a:t> 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 err="1"/>
              <a:t>Sabiduría</a:t>
            </a:r>
            <a:r>
              <a:rPr lang="en-US" dirty="0"/>
              <a:t> </a:t>
            </a:r>
            <a:r>
              <a:rPr lang="en-US" dirty="0" err="1"/>
              <a:t>Piadosa</a:t>
            </a:r>
            <a:r>
              <a:rPr lang="en-US" dirty="0"/>
              <a:t> </a:t>
            </a:r>
            <a:r>
              <a:rPr lang="en-US" dirty="0" err="1"/>
              <a:t>Conocimiento</a:t>
            </a:r>
            <a:r>
              <a:rPr lang="en-US" dirty="0"/>
              <a:t> y </a:t>
            </a:r>
            <a:r>
              <a:rPr lang="en-US" dirty="0" err="1"/>
              <a:t>Virtudes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42361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 err="1"/>
              <a:t>Religión</a:t>
            </a:r>
            <a:r>
              <a:rPr lang="en-US" dirty="0"/>
              <a:t> Pura y </a:t>
            </a:r>
            <a:r>
              <a:rPr lang="en-US" dirty="0" err="1"/>
              <a:t>Genuina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/>
          </a:bodyPr>
          <a:lstStyle/>
          <a:p>
            <a:r>
              <a:rPr lang="en-US" dirty="0"/>
              <a:t>STG 3:13-18, </a:t>
            </a:r>
            <a:r>
              <a:rPr lang="en-US" dirty="0" err="1"/>
              <a:t>Corazón</a:t>
            </a:r>
            <a:r>
              <a:rPr lang="en-US" dirty="0"/>
              <a:t> de la Materia</a:t>
            </a:r>
          </a:p>
          <a:p>
            <a:pPr lvl="1"/>
            <a:r>
              <a:rPr lang="en-US" dirty="0"/>
              <a:t>Vs. 14-16, </a:t>
            </a:r>
            <a:r>
              <a:rPr lang="en-US" dirty="0" err="1"/>
              <a:t>Sabiduría</a:t>
            </a:r>
            <a:r>
              <a:rPr lang="en-US" dirty="0"/>
              <a:t> Carnal</a:t>
            </a:r>
          </a:p>
          <a:p>
            <a:pPr lvl="2"/>
            <a:r>
              <a:rPr lang="en-US" dirty="0" err="1"/>
              <a:t>Condiciones</a:t>
            </a:r>
            <a:r>
              <a:rPr lang="en-US" dirty="0"/>
              <a:t> del </a:t>
            </a:r>
            <a:r>
              <a:rPr lang="en-US" dirty="0" err="1"/>
              <a:t>corazón</a:t>
            </a:r>
            <a:endParaRPr lang="en-US" dirty="0"/>
          </a:p>
          <a:p>
            <a:pPr lvl="3"/>
            <a:r>
              <a:rPr lang="en-US" dirty="0" err="1"/>
              <a:t>Celos</a:t>
            </a:r>
            <a:r>
              <a:rPr lang="en-US" dirty="0"/>
              <a:t> </a:t>
            </a:r>
            <a:r>
              <a:rPr lang="en-US" dirty="0" err="1"/>
              <a:t>Amargos</a:t>
            </a:r>
            <a:r>
              <a:rPr lang="en-US" dirty="0"/>
              <a:t> </a:t>
            </a:r>
          </a:p>
          <a:p>
            <a:pPr lvl="3"/>
            <a:r>
              <a:rPr lang="en-US" dirty="0" err="1"/>
              <a:t>Contención</a:t>
            </a:r>
            <a:endParaRPr lang="en-US" dirty="0"/>
          </a:p>
          <a:p>
            <a:pPr lvl="2"/>
            <a:r>
              <a:rPr lang="es-ES" dirty="0"/>
              <a:t>No se jacten ni se engañen
</a:t>
            </a:r>
            <a:r>
              <a:rPr lang="en-US" dirty="0" err="1"/>
              <a:t>Naturaleza</a:t>
            </a:r>
            <a:r>
              <a:rPr lang="en-US" dirty="0"/>
              <a:t> de la </a:t>
            </a:r>
            <a:r>
              <a:rPr lang="en-US" dirty="0" err="1"/>
              <a:t>misma</a:t>
            </a:r>
            <a:endParaRPr lang="en-US" dirty="0"/>
          </a:p>
          <a:p>
            <a:pPr lvl="3"/>
            <a:r>
              <a:rPr lang="en-US" dirty="0"/>
              <a:t> </a:t>
            </a:r>
            <a:r>
              <a:rPr lang="en-US" dirty="0" err="1"/>
              <a:t>Terrenal</a:t>
            </a:r>
            <a:r>
              <a:rPr lang="en-US" dirty="0"/>
              <a:t>, Animal, </a:t>
            </a:r>
            <a:r>
              <a:rPr lang="en-US" dirty="0" err="1"/>
              <a:t>Diabólica</a:t>
            </a:r>
            <a:endParaRPr lang="en-US" dirty="0"/>
          </a:p>
          <a:p>
            <a:pPr lvl="3"/>
            <a:r>
              <a:rPr lang="en-US" dirty="0"/>
              <a:t>Carnal</a:t>
            </a:r>
          </a:p>
          <a:p>
            <a:pPr lvl="3"/>
            <a:r>
              <a:rPr lang="en-US" dirty="0"/>
              <a:t>Carne</a:t>
            </a:r>
          </a:p>
          <a:p>
            <a:pPr lvl="3"/>
            <a:r>
              <a:rPr lang="en-US" dirty="0" err="1"/>
              <a:t>Engañosa</a:t>
            </a:r>
            <a:r>
              <a:rPr lang="en-US" dirty="0"/>
              <a:t> "</a:t>
            </a:r>
            <a:r>
              <a:rPr lang="en-US" dirty="0" err="1"/>
              <a:t>sabiduría</a:t>
            </a:r>
            <a:r>
              <a:rPr lang="en-US" dirty="0"/>
              <a:t>"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 err="1"/>
              <a:t>Sabiduría</a:t>
            </a:r>
            <a:r>
              <a:rPr lang="en-US" dirty="0"/>
              <a:t> </a:t>
            </a:r>
            <a:r>
              <a:rPr lang="en-US" dirty="0" err="1"/>
              <a:t>Piadosa</a:t>
            </a:r>
            <a:r>
              <a:rPr lang="en-US" dirty="0"/>
              <a:t> </a:t>
            </a:r>
            <a:r>
              <a:rPr lang="en-US" dirty="0" err="1"/>
              <a:t>Conocimiento</a:t>
            </a:r>
            <a:r>
              <a:rPr lang="en-US" dirty="0"/>
              <a:t> y </a:t>
            </a:r>
            <a:r>
              <a:rPr lang="en-US" dirty="0" err="1"/>
              <a:t>Virtudes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68293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 err="1"/>
              <a:t>Religión</a:t>
            </a:r>
            <a:r>
              <a:rPr lang="en-US" dirty="0"/>
              <a:t> Pura y </a:t>
            </a:r>
            <a:r>
              <a:rPr lang="en-US" dirty="0" err="1"/>
              <a:t>Genuina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/>
          </a:bodyPr>
          <a:lstStyle/>
          <a:p>
            <a:r>
              <a:rPr lang="en-US" dirty="0"/>
              <a:t>STG 3:13-18, </a:t>
            </a:r>
            <a:r>
              <a:rPr lang="en-US" dirty="0" err="1"/>
              <a:t>Corazón</a:t>
            </a:r>
            <a:r>
              <a:rPr lang="en-US" dirty="0"/>
              <a:t> de la Materia</a:t>
            </a:r>
          </a:p>
          <a:p>
            <a:pPr lvl="1"/>
            <a:r>
              <a:rPr lang="en-US" dirty="0"/>
              <a:t>Vs. 14-16, </a:t>
            </a:r>
            <a:r>
              <a:rPr lang="en-US" dirty="0" err="1"/>
              <a:t>Sabiduría</a:t>
            </a:r>
            <a:r>
              <a:rPr lang="en-US" dirty="0"/>
              <a:t> Carnal</a:t>
            </a:r>
          </a:p>
          <a:p>
            <a:pPr lvl="2"/>
            <a:r>
              <a:rPr lang="en-US" dirty="0" err="1"/>
              <a:t>Evento</a:t>
            </a:r>
            <a:endParaRPr lang="en-US" dirty="0"/>
          </a:p>
          <a:p>
            <a:pPr lvl="3"/>
            <a:r>
              <a:rPr lang="en-US" dirty="0" err="1"/>
              <a:t>Celos</a:t>
            </a:r>
            <a:r>
              <a:rPr lang="en-US" dirty="0"/>
              <a:t> y </a:t>
            </a:r>
            <a:r>
              <a:rPr lang="en-US" dirty="0" err="1"/>
              <a:t>Contención</a:t>
            </a:r>
            <a:endParaRPr lang="en-US" dirty="0"/>
          </a:p>
          <a:p>
            <a:pPr lvl="3"/>
            <a:r>
              <a:rPr lang="es-ES" dirty="0"/>
              <a:t> confusión </a:t>
            </a:r>
          </a:p>
          <a:p>
            <a:pPr lvl="3"/>
            <a:r>
              <a:rPr lang="es-ES" dirty="0"/>
              <a:t>Toda obra perversa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 err="1"/>
              <a:t>Sabiduría</a:t>
            </a:r>
            <a:r>
              <a:rPr lang="en-US" dirty="0"/>
              <a:t> </a:t>
            </a:r>
            <a:r>
              <a:rPr lang="en-US" dirty="0" err="1"/>
              <a:t>Piadosa</a:t>
            </a:r>
            <a:r>
              <a:rPr lang="en-US" dirty="0"/>
              <a:t> </a:t>
            </a:r>
            <a:r>
              <a:rPr lang="en-US" dirty="0" err="1"/>
              <a:t>Conocimiento</a:t>
            </a:r>
            <a:r>
              <a:rPr lang="en-US" dirty="0"/>
              <a:t> y </a:t>
            </a:r>
            <a:r>
              <a:rPr lang="en-US" dirty="0" err="1"/>
              <a:t>Virtudes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60783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 err="1"/>
              <a:t>Religión</a:t>
            </a:r>
            <a:r>
              <a:rPr lang="en-US" dirty="0"/>
              <a:t> Pura y </a:t>
            </a:r>
            <a:r>
              <a:rPr lang="en-US" dirty="0" err="1"/>
              <a:t>Genuina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/>
          </a:bodyPr>
          <a:lstStyle/>
          <a:p>
            <a:r>
              <a:rPr lang="en-US" dirty="0" err="1"/>
              <a:t>Resumen</a:t>
            </a:r>
            <a:endParaRPr lang="en-US" dirty="0"/>
          </a:p>
          <a:p>
            <a:pPr lvl="1"/>
            <a:r>
              <a:rPr lang="en-US" dirty="0" err="1"/>
              <a:t>Sabiduría</a:t>
            </a:r>
            <a:r>
              <a:rPr lang="en-US" dirty="0"/>
              <a:t> </a:t>
            </a:r>
            <a:r>
              <a:rPr lang="en-US" dirty="0" err="1"/>
              <a:t>Piadosa</a:t>
            </a:r>
            <a:endParaRPr lang="en-US" dirty="0"/>
          </a:p>
          <a:p>
            <a:pPr lvl="2"/>
            <a:r>
              <a:rPr lang="en-US" dirty="0" err="1"/>
              <a:t>Mansedumbre</a:t>
            </a:r>
            <a:r>
              <a:rPr lang="en-US" dirty="0"/>
              <a:t> </a:t>
            </a:r>
            <a:r>
              <a:rPr lang="en-US" dirty="0" err="1"/>
              <a:t>arraigada</a:t>
            </a:r>
            <a:r>
              <a:rPr lang="en-US" dirty="0"/>
              <a:t>
</a:t>
            </a:r>
            <a:r>
              <a:rPr lang="en-US" dirty="0" err="1"/>
              <a:t>Conocimiento</a:t>
            </a:r>
            <a:r>
              <a:rPr lang="en-US" dirty="0"/>
              <a:t> </a:t>
            </a:r>
            <a:r>
              <a:rPr lang="en-US" dirty="0" err="1"/>
              <a:t>casado</a:t>
            </a:r>
            <a:r>
              <a:rPr lang="en-US" dirty="0"/>
              <a:t> con Godliness</a:t>
            </a:r>
          </a:p>
          <a:p>
            <a:pPr lvl="2"/>
            <a:r>
              <a:rPr lang="es-ES" dirty="0"/>
              <a:t>Produce fruto de la rectitud </a:t>
            </a:r>
          </a:p>
          <a:p>
            <a:pPr lvl="3"/>
            <a:r>
              <a:rPr lang="en-US" dirty="0" err="1"/>
              <a:t>Sembrado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paz</a:t>
            </a:r>
            <a:r>
              <a:rPr lang="en-US" dirty="0"/>
              <a:t>
Por </a:t>
            </a:r>
            <a:r>
              <a:rPr lang="en-US" dirty="0" err="1"/>
              <a:t>Pacificadores</a:t>
            </a:r>
            <a:r>
              <a:rPr lang="en-US" dirty="0"/>
              <a:t> </a:t>
            </a:r>
          </a:p>
          <a:p>
            <a:pPr lvl="1"/>
            <a:r>
              <a:rPr lang="en-US" dirty="0" err="1"/>
              <a:t>Sabiduría</a:t>
            </a:r>
            <a:r>
              <a:rPr lang="en-US" dirty="0"/>
              <a:t> Carnal </a:t>
            </a:r>
          </a:p>
          <a:p>
            <a:pPr lvl="2"/>
            <a:r>
              <a:rPr lang="en-US" dirty="0" err="1"/>
              <a:t>Evidenciado</a:t>
            </a:r>
            <a:r>
              <a:rPr lang="en-US" dirty="0"/>
              <a:t> por </a:t>
            </a:r>
            <a:r>
              <a:rPr lang="en-US" dirty="0" err="1"/>
              <a:t>Celos</a:t>
            </a:r>
            <a:r>
              <a:rPr lang="en-US" dirty="0"/>
              <a:t> y </a:t>
            </a:r>
            <a:r>
              <a:rPr lang="en-US" dirty="0" err="1"/>
              <a:t>Contención</a:t>
            </a:r>
            <a:endParaRPr lang="en-US" dirty="0"/>
          </a:p>
          <a:p>
            <a:pPr lvl="2"/>
            <a:endParaRPr lang="en-US" dirty="0"/>
          </a:p>
          <a:p>
            <a:pPr lvl="2"/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 err="1"/>
              <a:t>Sabiduría</a:t>
            </a:r>
            <a:r>
              <a:rPr lang="en-US" dirty="0"/>
              <a:t> </a:t>
            </a:r>
            <a:r>
              <a:rPr lang="en-US" dirty="0" err="1"/>
              <a:t>Piadosa</a:t>
            </a:r>
            <a:r>
              <a:rPr lang="en-US" dirty="0"/>
              <a:t> </a:t>
            </a:r>
            <a:r>
              <a:rPr lang="en-US" dirty="0" err="1"/>
              <a:t>Conocimiento</a:t>
            </a:r>
            <a:r>
              <a:rPr lang="en-US" dirty="0"/>
              <a:t> y </a:t>
            </a:r>
            <a:r>
              <a:rPr lang="en-US" dirty="0" err="1"/>
              <a:t>Virtudes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00506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 err="1"/>
              <a:t>Religión</a:t>
            </a:r>
            <a:r>
              <a:rPr lang="en-US" dirty="0"/>
              <a:t> Pura y </a:t>
            </a:r>
            <a:r>
              <a:rPr lang="en-US" dirty="0" err="1"/>
              <a:t>Genuina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/>
              <a:t>Cultura</a:t>
            </a:r>
            <a:r>
              <a:rPr lang="en-US" dirty="0"/>
              <a:t> </a:t>
            </a:r>
            <a:r>
              <a:rPr lang="en-US" dirty="0" err="1"/>
              <a:t>Judía</a:t>
            </a:r>
            <a:r>
              <a:rPr lang="en-US" dirty="0"/>
              <a:t> &amp; </a:t>
            </a:r>
            <a:r>
              <a:rPr lang="en-US" dirty="0" err="1"/>
              <a:t>Ambición</a:t>
            </a:r>
            <a:endParaRPr lang="en-US" dirty="0"/>
          </a:p>
          <a:p>
            <a:pPr lvl="1"/>
            <a:r>
              <a:rPr lang="en-US" dirty="0"/>
              <a:t>Mt 6:1-18, </a:t>
            </a:r>
            <a:r>
              <a:rPr lang="en-US" dirty="0" err="1"/>
              <a:t>obras</a:t>
            </a:r>
            <a:r>
              <a:rPr lang="en-US" dirty="0"/>
              <a:t> a </a:t>
            </a:r>
            <a:r>
              <a:rPr lang="en-US" dirty="0" err="1"/>
              <a:t>ver</a:t>
            </a:r>
            <a:endParaRPr lang="en-US" dirty="0"/>
          </a:p>
          <a:p>
            <a:pPr lvl="1"/>
            <a:r>
              <a:rPr lang="en-US" dirty="0"/>
              <a:t>Mt 23:5-12, </a:t>
            </a:r>
            <a:r>
              <a:rPr lang="en-US" dirty="0" err="1"/>
              <a:t>Fariseos</a:t>
            </a:r>
            <a:endParaRPr lang="en-US" dirty="0"/>
          </a:p>
          <a:p>
            <a:pPr lvl="1"/>
            <a:r>
              <a:rPr lang="en-US" dirty="0"/>
              <a:t>Lk 22:24-27, </a:t>
            </a:r>
            <a:r>
              <a:rPr lang="en-US" dirty="0" err="1"/>
              <a:t>Apóstoles</a:t>
            </a:r>
            <a:r>
              <a:rPr lang="en-US" dirty="0"/>
              <a:t> – que es </a:t>
            </a:r>
            <a:r>
              <a:rPr lang="en-US" dirty="0" err="1"/>
              <a:t>más</a:t>
            </a:r>
            <a:r>
              <a:rPr lang="en-US" dirty="0"/>
              <a:t> </a:t>
            </a:r>
            <a:r>
              <a:rPr lang="en-US" dirty="0" err="1"/>
              <a:t>grande</a:t>
            </a:r>
            <a:endParaRPr lang="en-US" dirty="0"/>
          </a:p>
          <a:p>
            <a:pPr lvl="1"/>
            <a:r>
              <a:rPr lang="en-US" dirty="0"/>
              <a:t>Mt 20:20-28, Santiago &amp; John – </a:t>
            </a:r>
            <a:r>
              <a:rPr lang="en-US" dirty="0" err="1"/>
              <a:t>Deseado</a:t>
            </a:r>
            <a:r>
              <a:rPr lang="en-US" dirty="0"/>
              <a:t> para ser </a:t>
            </a:r>
            <a:r>
              <a:rPr lang="en-US" dirty="0" err="1"/>
              <a:t>sentado</a:t>
            </a:r>
            <a:r>
              <a:rPr lang="en-US" dirty="0"/>
              <a:t> por el </a:t>
            </a:r>
            <a:r>
              <a:rPr lang="en-US" dirty="0" err="1"/>
              <a:t>Trono</a:t>
            </a:r>
            <a:r>
              <a:rPr lang="en-US" dirty="0"/>
              <a:t> de Jesús</a:t>
            </a:r>
          </a:p>
          <a:p>
            <a:pPr lvl="1"/>
            <a:r>
              <a:rPr lang="en-US" dirty="0"/>
              <a:t>Jn 9:29-34, </a:t>
            </a:r>
            <a:r>
              <a:rPr lang="en-US" dirty="0" err="1"/>
              <a:t>Fariseos</a:t>
            </a:r>
            <a:endParaRPr lang="en-US" dirty="0"/>
          </a:p>
          <a:p>
            <a:r>
              <a:rPr lang="en-US" dirty="0"/>
              <a:t>STG 3:1-2, </a:t>
            </a:r>
            <a:r>
              <a:rPr lang="en-US" dirty="0" err="1"/>
              <a:t>Advertencia</a:t>
            </a:r>
            <a:r>
              <a:rPr lang="en-US" dirty="0"/>
              <a:t> para los </a:t>
            </a:r>
            <a:r>
              <a:rPr lang="en-US" dirty="0" err="1"/>
              <a:t>profesores</a:t>
            </a:r>
            <a:endParaRPr lang="en-US" dirty="0"/>
          </a:p>
          <a:p>
            <a:pPr lvl="1"/>
            <a:r>
              <a:rPr lang="es-ES" dirty="0"/>
              <a:t>Deja de convertirte en muchos profesores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 err="1"/>
              <a:t>Sabiduría</a:t>
            </a:r>
            <a:r>
              <a:rPr lang="en-US" dirty="0"/>
              <a:t> </a:t>
            </a:r>
            <a:r>
              <a:rPr lang="en-US" dirty="0" err="1"/>
              <a:t>Piadosa</a:t>
            </a:r>
            <a:r>
              <a:rPr lang="en-US" dirty="0"/>
              <a:t> </a:t>
            </a:r>
            <a:r>
              <a:rPr lang="en-US" dirty="0" err="1"/>
              <a:t>Conocimiento</a:t>
            </a:r>
            <a:r>
              <a:rPr lang="en-US" dirty="0"/>
              <a:t> y </a:t>
            </a:r>
            <a:r>
              <a:rPr lang="en-US" dirty="0" err="1"/>
              <a:t>Virtudes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07298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 err="1"/>
              <a:t>Religión</a:t>
            </a:r>
            <a:r>
              <a:rPr lang="en-US" dirty="0"/>
              <a:t> Pura y </a:t>
            </a:r>
            <a:r>
              <a:rPr lang="en-US" dirty="0" err="1"/>
              <a:t>Genuina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 lnSpcReduction="10000"/>
          </a:bodyPr>
          <a:lstStyle/>
          <a:p>
            <a:r>
              <a:rPr lang="en-US" dirty="0" err="1"/>
              <a:t>Aplicación</a:t>
            </a:r>
            <a:endParaRPr lang="en-US" dirty="0"/>
          </a:p>
          <a:p>
            <a:pPr lvl="1"/>
            <a:r>
              <a:rPr lang="en-US" dirty="0" err="1"/>
              <a:t>Salomón</a:t>
            </a:r>
            <a:endParaRPr lang="en-US" dirty="0"/>
          </a:p>
          <a:p>
            <a:pPr lvl="2"/>
            <a:r>
              <a:rPr lang="es-ES" dirty="0"/>
              <a:t>Gran sabiduría, pero carecía de</a:t>
            </a:r>
          </a:p>
          <a:p>
            <a:pPr lvl="1"/>
            <a:r>
              <a:rPr lang="en-US" dirty="0" err="1"/>
              <a:t>Busca</a:t>
            </a:r>
            <a:r>
              <a:rPr lang="en-US" dirty="0"/>
              <a:t> </a:t>
            </a:r>
            <a:r>
              <a:rPr lang="en-US" dirty="0" err="1"/>
              <a:t>Sabiduría</a:t>
            </a:r>
            <a:r>
              <a:rPr lang="en-US" dirty="0"/>
              <a:t> </a:t>
            </a:r>
            <a:r>
              <a:rPr lang="en-US" dirty="0" err="1"/>
              <a:t>Piadosa</a:t>
            </a:r>
            <a:endParaRPr lang="en-US" dirty="0"/>
          </a:p>
          <a:p>
            <a:pPr lvl="2"/>
            <a:r>
              <a:rPr lang="es-ES" dirty="0"/>
              <a:t>La mansedumbre de la sabiduría</a:t>
            </a:r>
          </a:p>
          <a:p>
            <a:pPr lvl="3"/>
            <a:r>
              <a:rPr lang="en-US" dirty="0" err="1"/>
              <a:t>Madurez</a:t>
            </a:r>
            <a:r>
              <a:rPr lang="en-US" dirty="0"/>
              <a:t> </a:t>
            </a:r>
            <a:r>
              <a:rPr lang="en-US" dirty="0" err="1"/>
              <a:t>espiritual</a:t>
            </a:r>
            <a:r>
              <a:rPr lang="en-US" dirty="0"/>
              <a:t> </a:t>
            </a:r>
          </a:p>
          <a:p>
            <a:pPr lvl="2"/>
            <a:r>
              <a:rPr lang="en-US" dirty="0" err="1"/>
              <a:t>Purgar</a:t>
            </a:r>
            <a:r>
              <a:rPr lang="en-US" dirty="0"/>
              <a:t> carnal</a:t>
            </a:r>
          </a:p>
          <a:p>
            <a:pPr lvl="1"/>
            <a:r>
              <a:rPr lang="en-US" dirty="0" err="1"/>
              <a:t>Conocimiento</a:t>
            </a:r>
            <a:r>
              <a:rPr lang="en-US" dirty="0"/>
              <a:t> </a:t>
            </a:r>
            <a:r>
              <a:rPr lang="en-US" dirty="0" err="1"/>
              <a:t>adquirido</a:t>
            </a:r>
            <a:endParaRPr lang="en-US" dirty="0"/>
          </a:p>
          <a:p>
            <a:pPr lvl="2"/>
            <a:r>
              <a:rPr lang="en-US" dirty="0"/>
              <a:t>2 Pet 1:5-10, </a:t>
            </a:r>
            <a:r>
              <a:rPr lang="es-ES" dirty="0"/>
              <a:t>varios aspectos de la divinidad</a:t>
            </a:r>
            <a:endParaRPr lang="en-US" dirty="0"/>
          </a:p>
          <a:p>
            <a:pPr lvl="3"/>
            <a:r>
              <a:rPr lang="es-ES" dirty="0"/>
              <a:t>Sólo uno es el conocimiento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 err="1"/>
              <a:t>Sabiduría</a:t>
            </a:r>
            <a:r>
              <a:rPr lang="en-US" dirty="0"/>
              <a:t> </a:t>
            </a:r>
            <a:r>
              <a:rPr lang="en-US" dirty="0" err="1"/>
              <a:t>Piadosa</a:t>
            </a:r>
            <a:r>
              <a:rPr lang="en-US" dirty="0"/>
              <a:t> </a:t>
            </a:r>
            <a:r>
              <a:rPr lang="en-US" dirty="0" err="1"/>
              <a:t>Conocimiento</a:t>
            </a:r>
            <a:r>
              <a:rPr lang="en-US" dirty="0"/>
              <a:t> y </a:t>
            </a:r>
            <a:r>
              <a:rPr lang="en-US" dirty="0" err="1"/>
              <a:t>Virtudes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9452494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Orange Red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3892</TotalTime>
  <Words>584</Words>
  <Application>Microsoft Office PowerPoint</Application>
  <PresentationFormat>On-screen Show (4:3)</PresentationFormat>
  <Paragraphs>111</Paragraphs>
  <Slides>12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Times New Roman</vt:lpstr>
      <vt:lpstr>Wingdings</vt:lpstr>
      <vt:lpstr>Retrospect</vt:lpstr>
      <vt:lpstr>Religión Pura y Genuina
</vt:lpstr>
      <vt:lpstr>Religión Pura y Genuina</vt:lpstr>
      <vt:lpstr>Religión Pura y Genuina</vt:lpstr>
      <vt:lpstr>Religión Pura y Genuina</vt:lpstr>
      <vt:lpstr>Religión Pura y Genuina</vt:lpstr>
      <vt:lpstr>Religión Pura y Genuina</vt:lpstr>
      <vt:lpstr>Religión Pura y Genuina</vt:lpstr>
      <vt:lpstr>Religión Pura y Genuina</vt:lpstr>
      <vt:lpstr>Religión Pura y Genuina</vt:lpstr>
      <vt:lpstr>Religión Pura y Genuina</vt:lpstr>
      <vt:lpstr>Religión Pura y Genuina</vt:lpstr>
      <vt:lpstr>Religión Pura y Genuina</vt:lpstr>
    </vt:vector>
  </TitlesOfParts>
  <Company>EVANGELIST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rdward</dc:creator>
  <cp:lastModifiedBy>Ross Ward</cp:lastModifiedBy>
  <cp:revision>687</cp:revision>
  <cp:lastPrinted>2021-03-07T14:05:00Z</cp:lastPrinted>
  <dcterms:created xsi:type="dcterms:W3CDTF">1998-07-07T15:18:40Z</dcterms:created>
  <dcterms:modified xsi:type="dcterms:W3CDTF">2021-03-07T14:45:26Z</dcterms:modified>
</cp:coreProperties>
</file>