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259" r:id="rId2"/>
    <p:sldId id="258" r:id="rId3"/>
    <p:sldId id="272" r:id="rId4"/>
    <p:sldId id="285" r:id="rId5"/>
    <p:sldId id="284" r:id="rId6"/>
    <p:sldId id="271" r:id="rId7"/>
    <p:sldId id="280" r:id="rId8"/>
    <p:sldId id="279" r:id="rId9"/>
    <p:sldId id="281" r:id="rId10"/>
    <p:sldId id="282" r:id="rId11"/>
    <p:sldId id="273"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2" autoAdjust="0"/>
    <p:restoredTop sz="88310" autoAdjust="0"/>
  </p:normalViewPr>
  <p:slideViewPr>
    <p:cSldViewPr snapToGrid="0" snapToObjects="1">
      <p:cViewPr varScale="1">
        <p:scale>
          <a:sx n="80" d="100"/>
          <a:sy n="80" d="100"/>
        </p:scale>
        <p:origin x="606" y="72"/>
      </p:cViewPr>
      <p:guideLst>
        <p:guide orient="horz" pos="2160"/>
        <p:guide pos="2880"/>
      </p:guideLst>
    </p:cSldViewPr>
  </p:slideViewPr>
  <p:notesTextViewPr>
    <p:cViewPr>
      <p:scale>
        <a:sx n="125" d="100"/>
        <a:sy n="125" d="100"/>
      </p:scale>
      <p:origin x="0" y="0"/>
    </p:cViewPr>
  </p:notesTextViewPr>
  <p:notesViewPr>
    <p:cSldViewPr snapToGrid="0" snapToObjects="1">
      <p:cViewPr varScale="1">
        <p:scale>
          <a:sx n="70" d="100"/>
          <a:sy n="70" d="100"/>
        </p:scale>
        <p:origin x="3162"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C2D535-28B6-41D9-B198-9E00114AA3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F1E0658-7DE0-4899-A45F-B4921E7A0D8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9375AA-1842-4E3B-8CAF-3CB096616134}" type="datetimeFigureOut">
              <a:rPr lang="en-US" smtClean="0"/>
              <a:t>2/28/2021</a:t>
            </a:fld>
            <a:endParaRPr lang="en-US"/>
          </a:p>
        </p:txBody>
      </p:sp>
      <p:sp>
        <p:nvSpPr>
          <p:cNvPr id="4" name="Footer Placeholder 3">
            <a:extLst>
              <a:ext uri="{FF2B5EF4-FFF2-40B4-BE49-F238E27FC236}">
                <a16:creationId xmlns:a16="http://schemas.microsoft.com/office/drawing/2014/main" id="{E328BB57-9286-481C-B794-600092EEDE3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4A0A057-9C93-4DE2-A06B-C4CC91FD9D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70C58B2-86F8-4701-A428-A94862297226}" type="slidenum">
              <a:rPr lang="en-US" smtClean="0"/>
              <a:t>‹#›</a:t>
            </a:fld>
            <a:endParaRPr lang="en-US"/>
          </a:p>
        </p:txBody>
      </p:sp>
    </p:spTree>
    <p:extLst>
      <p:ext uri="{BB962C8B-B14F-4D97-AF65-F5344CB8AC3E}">
        <p14:creationId xmlns:p14="http://schemas.microsoft.com/office/powerpoint/2010/main" val="18981171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70ED6E-7BCF-46E8-986F-4CA2CE56747A}" type="datetimeFigureOut">
              <a:rPr lang="en-US" smtClean="0"/>
              <a:t>2/28/2021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2000E-3303-4C4D-A5F9-C625330DBB60}" type="slidenum">
              <a:rPr lang="en-US" smtClean="0"/>
              <a:t>‹#›</a:t>
            </a:fld>
            <a:endParaRPr lang="en-US"/>
          </a:p>
        </p:txBody>
      </p:sp>
    </p:spTree>
    <p:extLst>
      <p:ext uri="{BB962C8B-B14F-4D97-AF65-F5344CB8AC3E}">
        <p14:creationId xmlns:p14="http://schemas.microsoft.com/office/powerpoint/2010/main" val="802198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statista.com/statistics/1040079/life-expectancy-united-states-all-tim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Setting the context of our study today</a:t>
            </a:r>
          </a:p>
        </p:txBody>
      </p:sp>
      <p:sp>
        <p:nvSpPr>
          <p:cNvPr id="4" name="Slide Number Placeholder 3"/>
          <p:cNvSpPr>
            <a:spLocks noGrp="1"/>
          </p:cNvSpPr>
          <p:nvPr>
            <p:ph type="sldNum" sz="quarter" idx="5"/>
          </p:nvPr>
        </p:nvSpPr>
        <p:spPr/>
        <p:txBody>
          <a:bodyPr/>
          <a:lstStyle/>
          <a:p>
            <a:fld id="{6822000E-3303-4C4D-A5F9-C625330DBB60}" type="slidenum">
              <a:rPr lang="en-US" smtClean="0"/>
              <a:t>1</a:t>
            </a:fld>
            <a:endParaRPr lang="en-US"/>
          </a:p>
        </p:txBody>
      </p:sp>
    </p:spTree>
    <p:extLst>
      <p:ext uri="{BB962C8B-B14F-4D97-AF65-F5344CB8AC3E}">
        <p14:creationId xmlns:p14="http://schemas.microsoft.com/office/powerpoint/2010/main" val="3594020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David’s Faith</a:t>
            </a:r>
          </a:p>
        </p:txBody>
      </p:sp>
      <p:sp>
        <p:nvSpPr>
          <p:cNvPr id="4" name="Slide Number Placeholder 3"/>
          <p:cNvSpPr>
            <a:spLocks noGrp="1"/>
          </p:cNvSpPr>
          <p:nvPr>
            <p:ph type="sldNum" sz="quarter" idx="5"/>
          </p:nvPr>
        </p:nvSpPr>
        <p:spPr/>
        <p:txBody>
          <a:bodyPr/>
          <a:lstStyle/>
          <a:p>
            <a:fld id="{6822000E-3303-4C4D-A5F9-C625330DBB60}" type="slidenum">
              <a:rPr lang="en-US" smtClean="0"/>
              <a:t>3</a:t>
            </a:fld>
            <a:endParaRPr lang="en-US"/>
          </a:p>
        </p:txBody>
      </p:sp>
    </p:spTree>
    <p:extLst>
      <p:ext uri="{BB962C8B-B14F-4D97-AF65-F5344CB8AC3E}">
        <p14:creationId xmlns:p14="http://schemas.microsoft.com/office/powerpoint/2010/main" val="3582913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David’s Faith</a:t>
            </a:r>
          </a:p>
        </p:txBody>
      </p:sp>
      <p:sp>
        <p:nvSpPr>
          <p:cNvPr id="4" name="Slide Number Placeholder 3"/>
          <p:cNvSpPr>
            <a:spLocks noGrp="1"/>
          </p:cNvSpPr>
          <p:nvPr>
            <p:ph type="sldNum" sz="quarter" idx="5"/>
          </p:nvPr>
        </p:nvSpPr>
        <p:spPr/>
        <p:txBody>
          <a:bodyPr/>
          <a:lstStyle/>
          <a:p>
            <a:fld id="{6822000E-3303-4C4D-A5F9-C625330DBB60}" type="slidenum">
              <a:rPr lang="en-US" smtClean="0"/>
              <a:t>4</a:t>
            </a:fld>
            <a:endParaRPr lang="en-US"/>
          </a:p>
        </p:txBody>
      </p:sp>
    </p:spTree>
    <p:extLst>
      <p:ext uri="{BB962C8B-B14F-4D97-AF65-F5344CB8AC3E}">
        <p14:creationId xmlns:p14="http://schemas.microsoft.com/office/powerpoint/2010/main" val="659261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David’s Faith</a:t>
            </a:r>
          </a:p>
        </p:txBody>
      </p:sp>
      <p:sp>
        <p:nvSpPr>
          <p:cNvPr id="4" name="Slide Number Placeholder 3"/>
          <p:cNvSpPr>
            <a:spLocks noGrp="1"/>
          </p:cNvSpPr>
          <p:nvPr>
            <p:ph type="sldNum" sz="quarter" idx="5"/>
          </p:nvPr>
        </p:nvSpPr>
        <p:spPr/>
        <p:txBody>
          <a:bodyPr/>
          <a:lstStyle/>
          <a:p>
            <a:fld id="{6822000E-3303-4C4D-A5F9-C625330DBB60}" type="slidenum">
              <a:rPr lang="en-US" smtClean="0"/>
              <a:t>5</a:t>
            </a:fld>
            <a:endParaRPr lang="en-US"/>
          </a:p>
        </p:txBody>
      </p:sp>
    </p:spTree>
    <p:extLst>
      <p:ext uri="{BB962C8B-B14F-4D97-AF65-F5344CB8AC3E}">
        <p14:creationId xmlns:p14="http://schemas.microsoft.com/office/powerpoint/2010/main" val="2733483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David’s Experiences; a youth not of age or stature for war</a:t>
            </a:r>
          </a:p>
          <a:p>
            <a:r>
              <a:rPr lang="en-US" dirty="0"/>
              <a:t>Seems we know very little about his youth, but what we now is profound</a:t>
            </a:r>
          </a:p>
        </p:txBody>
      </p:sp>
      <p:sp>
        <p:nvSpPr>
          <p:cNvPr id="4" name="Slide Number Placeholder 3"/>
          <p:cNvSpPr>
            <a:spLocks noGrp="1"/>
          </p:cNvSpPr>
          <p:nvPr>
            <p:ph type="sldNum" sz="quarter" idx="5"/>
          </p:nvPr>
        </p:nvSpPr>
        <p:spPr/>
        <p:txBody>
          <a:bodyPr/>
          <a:lstStyle/>
          <a:p>
            <a:fld id="{6822000E-3303-4C4D-A5F9-C625330DBB60}" type="slidenum">
              <a:rPr lang="en-US" smtClean="0"/>
              <a:t>6</a:t>
            </a:fld>
            <a:endParaRPr lang="en-US"/>
          </a:p>
        </p:txBody>
      </p:sp>
    </p:spTree>
    <p:extLst>
      <p:ext uri="{BB962C8B-B14F-4D97-AF65-F5344CB8AC3E}">
        <p14:creationId xmlns:p14="http://schemas.microsoft.com/office/powerpoint/2010/main" val="2947909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spcBef>
                <a:spcPts val="0"/>
              </a:spcBef>
              <a:spcAft>
                <a:spcPts val="0"/>
              </a:spcAft>
              <a:buFont typeface="Wingdings" panose="05000000000000000000" pitchFamily="2" charset="2"/>
              <a:buNone/>
            </a:pPr>
            <a:r>
              <a:rPr lang="en-US"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https://www.statista.com/statistics/1040079/life-expectancy-united-states-all-time/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1905 – 50</a:t>
            </a:r>
          </a:p>
          <a:p>
            <a:pPr marL="285750" marR="0" lvl="0" indent="-285750">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1880 and earlier – 40</a:t>
            </a:r>
          </a:p>
          <a:p>
            <a:pPr marL="285750" marR="0" lvl="0" indent="-285750">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1920 – 53</a:t>
            </a:r>
          </a:p>
          <a:p>
            <a:pPr marL="285750" marR="0" lvl="0" indent="-285750">
              <a:spcBef>
                <a:spcPts val="0"/>
              </a:spcBef>
              <a:spcAft>
                <a:spcPts val="0"/>
              </a:spcAft>
              <a:buFont typeface="Wingdings" panose="05000000000000000000" pitchFamily="2"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The reason for the most recent drop in life expectancy is not a result of any specific event, but has been attributed to negative societal trends, such as unbalanced diets and sedentary lifestyles, high medical costs, and increasing rates of suicide and drug use.</a:t>
            </a:r>
          </a:p>
        </p:txBody>
      </p:sp>
      <p:sp>
        <p:nvSpPr>
          <p:cNvPr id="4" name="Slide Number Placeholder 3"/>
          <p:cNvSpPr>
            <a:spLocks noGrp="1"/>
          </p:cNvSpPr>
          <p:nvPr>
            <p:ph type="sldNum" sz="quarter" idx="5"/>
          </p:nvPr>
        </p:nvSpPr>
        <p:spPr/>
        <p:txBody>
          <a:bodyPr/>
          <a:lstStyle/>
          <a:p>
            <a:fld id="{6822000E-3303-4C4D-A5F9-C625330DBB60}" type="slidenum">
              <a:rPr lang="en-US" smtClean="0"/>
              <a:t>7</a:t>
            </a:fld>
            <a:endParaRPr lang="en-US"/>
          </a:p>
        </p:txBody>
      </p:sp>
    </p:spTree>
    <p:extLst>
      <p:ext uri="{BB962C8B-B14F-4D97-AF65-F5344CB8AC3E}">
        <p14:creationId xmlns:p14="http://schemas.microsoft.com/office/powerpoint/2010/main" val="3462632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How can we develop the Faith of… </a:t>
            </a:r>
          </a:p>
        </p:txBody>
      </p:sp>
      <p:sp>
        <p:nvSpPr>
          <p:cNvPr id="4" name="Slide Number Placeholder 3"/>
          <p:cNvSpPr>
            <a:spLocks noGrp="1"/>
          </p:cNvSpPr>
          <p:nvPr>
            <p:ph type="sldNum" sz="quarter" idx="5"/>
          </p:nvPr>
        </p:nvSpPr>
        <p:spPr/>
        <p:txBody>
          <a:bodyPr/>
          <a:lstStyle/>
          <a:p>
            <a:fld id="{6822000E-3303-4C4D-A5F9-C625330DBB60}" type="slidenum">
              <a:rPr lang="en-US" smtClean="0"/>
              <a:t>8</a:t>
            </a:fld>
            <a:endParaRPr lang="en-US"/>
          </a:p>
        </p:txBody>
      </p:sp>
    </p:spTree>
    <p:extLst>
      <p:ext uri="{BB962C8B-B14F-4D97-AF65-F5344CB8AC3E}">
        <p14:creationId xmlns:p14="http://schemas.microsoft.com/office/powerpoint/2010/main" val="4267571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22000E-3303-4C4D-A5F9-C625330DBB60}" type="slidenum">
              <a:rPr lang="en-US" smtClean="0"/>
              <a:t>9</a:t>
            </a:fld>
            <a:endParaRPr lang="en-US"/>
          </a:p>
        </p:txBody>
      </p:sp>
    </p:spTree>
    <p:extLst>
      <p:ext uri="{BB962C8B-B14F-4D97-AF65-F5344CB8AC3E}">
        <p14:creationId xmlns:p14="http://schemas.microsoft.com/office/powerpoint/2010/main" val="605968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Insurmountable Obstacles?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Life Experiences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Peer pressure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Farm life and livestock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Solo backpacking</a:t>
            </a:r>
          </a:p>
          <a:p>
            <a:endParaRPr lang="en-US" dirty="0"/>
          </a:p>
        </p:txBody>
      </p:sp>
      <p:sp>
        <p:nvSpPr>
          <p:cNvPr id="4" name="Slide Number Placeholder 3"/>
          <p:cNvSpPr>
            <a:spLocks noGrp="1"/>
          </p:cNvSpPr>
          <p:nvPr>
            <p:ph type="sldNum" sz="quarter" idx="5"/>
          </p:nvPr>
        </p:nvSpPr>
        <p:spPr/>
        <p:txBody>
          <a:bodyPr/>
          <a:lstStyle/>
          <a:p>
            <a:fld id="{6822000E-3303-4C4D-A5F9-C625330DBB60}" type="slidenum">
              <a:rPr lang="en-US" smtClean="0"/>
              <a:t>10</a:t>
            </a:fld>
            <a:endParaRPr lang="en-US"/>
          </a:p>
        </p:txBody>
      </p:sp>
    </p:spTree>
    <p:extLst>
      <p:ext uri="{BB962C8B-B14F-4D97-AF65-F5344CB8AC3E}">
        <p14:creationId xmlns:p14="http://schemas.microsoft.com/office/powerpoint/2010/main" val="663563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Minimizing a child's abilities </a:t>
            </a:r>
          </a:p>
          <a:p>
            <a:r>
              <a:rPr lang="en-US" dirty="0"/>
              <a:t>Underestimating </a:t>
            </a:r>
          </a:p>
          <a:p>
            <a:r>
              <a:rPr lang="en-US" dirty="0"/>
              <a:t>Weaning our children </a:t>
            </a:r>
          </a:p>
        </p:txBody>
      </p:sp>
      <p:sp>
        <p:nvSpPr>
          <p:cNvPr id="4" name="Slide Number Placeholder 3"/>
          <p:cNvSpPr>
            <a:spLocks noGrp="1"/>
          </p:cNvSpPr>
          <p:nvPr>
            <p:ph type="sldNum" sz="quarter" idx="5"/>
          </p:nvPr>
        </p:nvSpPr>
        <p:spPr/>
        <p:txBody>
          <a:bodyPr/>
          <a:lstStyle/>
          <a:p>
            <a:fld id="{6822000E-3303-4C4D-A5F9-C625330DBB60}" type="slidenum">
              <a:rPr lang="en-US" smtClean="0"/>
              <a:t>11</a:t>
            </a:fld>
            <a:endParaRPr lang="en-US"/>
          </a:p>
        </p:txBody>
      </p:sp>
    </p:spTree>
    <p:extLst>
      <p:ext uri="{BB962C8B-B14F-4D97-AF65-F5344CB8AC3E}">
        <p14:creationId xmlns:p14="http://schemas.microsoft.com/office/powerpoint/2010/main" val="1198835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22000E-3303-4C4D-A5F9-C625330DBB60}" type="slidenum">
              <a:rPr lang="en-US" smtClean="0"/>
              <a:t>12</a:t>
            </a:fld>
            <a:endParaRPr lang="en-US"/>
          </a:p>
        </p:txBody>
      </p:sp>
    </p:spTree>
    <p:extLst>
      <p:ext uri="{BB962C8B-B14F-4D97-AF65-F5344CB8AC3E}">
        <p14:creationId xmlns:p14="http://schemas.microsoft.com/office/powerpoint/2010/main" val="33032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5459C8-1F24-4380-A4BF-A2DACF9EF855}"/>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72736" y="224413"/>
            <a:ext cx="6619009" cy="1470025"/>
          </a:xfrm>
        </p:spPr>
        <p:txBody>
          <a:bodyPr>
            <a:noAutofit/>
          </a:bodyPr>
          <a:lstStyle>
            <a:lvl1pPr>
              <a:defRPr sz="4800" b="1">
                <a:latin typeface="Aharoni" panose="020B0604020202020204" pitchFamily="2" charset="-79"/>
                <a:cs typeface="Aharoni" panose="020B0604020202020204" pitchFamily="2" charset="-79"/>
              </a:defRPr>
            </a:lvl1pPr>
          </a:lstStyle>
          <a:p>
            <a:r>
              <a:rPr lang="en-US" dirty="0"/>
              <a:t>Click to edit Master title</a:t>
            </a:r>
          </a:p>
        </p:txBody>
      </p:sp>
      <p:sp>
        <p:nvSpPr>
          <p:cNvPr id="3" name="Subtitle 2"/>
          <p:cNvSpPr>
            <a:spLocks noGrp="1"/>
          </p:cNvSpPr>
          <p:nvPr>
            <p:ph type="subTitle" idx="1"/>
          </p:nvPr>
        </p:nvSpPr>
        <p:spPr>
          <a:xfrm>
            <a:off x="314324" y="2469573"/>
            <a:ext cx="4696691" cy="1042555"/>
          </a:xfrm>
        </p:spPr>
        <p:txBody>
          <a:bodyPr anchor="ctr">
            <a:normAutofit/>
          </a:bodyPr>
          <a:lstStyle>
            <a:lvl1pPr marL="0" indent="0" algn="ctr">
              <a:buNone/>
              <a:defRPr sz="40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a:t>
            </a:r>
          </a:p>
        </p:txBody>
      </p:sp>
    </p:spTree>
    <p:extLst>
      <p:ext uri="{BB962C8B-B14F-4D97-AF65-F5344CB8AC3E}">
        <p14:creationId xmlns:p14="http://schemas.microsoft.com/office/powerpoint/2010/main" val="3410867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09926"/>
          </a:xfrm>
        </p:spPr>
        <p:txBody>
          <a:bodyPr>
            <a:normAutofit/>
          </a:bodyPr>
          <a:lstStyle>
            <a:lvl1pPr>
              <a:defRPr sz="4800"/>
            </a:lvl1pPr>
          </a:lstStyle>
          <a:p>
            <a:r>
              <a:rPr lang="en-US" dirty="0"/>
              <a:t>Click to edit Master title style</a:t>
            </a:r>
          </a:p>
        </p:txBody>
      </p:sp>
      <p:sp>
        <p:nvSpPr>
          <p:cNvPr id="3" name="Content Placeholder 2"/>
          <p:cNvSpPr>
            <a:spLocks noGrp="1"/>
          </p:cNvSpPr>
          <p:nvPr>
            <p:ph idx="1"/>
          </p:nvPr>
        </p:nvSpPr>
        <p:spPr>
          <a:xfrm>
            <a:off x="290944" y="1330038"/>
            <a:ext cx="8686800" cy="4796127"/>
          </a:xfrm>
        </p:spPr>
        <p:txBody>
          <a:bodyPr/>
          <a:lstStyle>
            <a:lvl1pPr marL="457200" indent="-457200">
              <a:buSzPct val="85000"/>
              <a:buFont typeface="Wingdings" panose="05000000000000000000" pitchFamily="2" charset="2"/>
              <a:buChar char="v"/>
              <a:defRPr sz="3600" b="1"/>
            </a:lvl1pPr>
            <a:lvl2pPr marL="914400" indent="-457200">
              <a:buSzPct val="85000"/>
              <a:buFont typeface="Wingdings" panose="05000000000000000000" pitchFamily="2" charset="2"/>
              <a:buChar char="Ø"/>
              <a:defRPr sz="3200"/>
            </a:lvl2pPr>
            <a:lvl3pPr marL="1257300" indent="-342900">
              <a:buSzPct val="85000"/>
              <a:buFont typeface="Wingdings" panose="05000000000000000000" pitchFamily="2" charset="2"/>
              <a:buChar char="q"/>
              <a:defRPr sz="2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6130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A3F906-7EC9-410B-8CC5-F6EAB684A25A}" type="datetime1">
              <a:rPr lang="en-US" smtClean="0"/>
              <a:t>2/28/2021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F4788-ABEE-5A4C-AFC0-204EFB74CEAC}" type="slidenum">
              <a:rPr lang="en-US" smtClean="0"/>
              <a:t>‹#›</a:t>
            </a:fld>
            <a:endParaRPr lang="en-US"/>
          </a:p>
        </p:txBody>
      </p:sp>
    </p:spTree>
    <p:extLst>
      <p:ext uri="{BB962C8B-B14F-4D97-AF65-F5344CB8AC3E}">
        <p14:creationId xmlns:p14="http://schemas.microsoft.com/office/powerpoint/2010/main" val="1377183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310677-9177-4735-8BE2-DC083C7B9478}" type="datetime1">
              <a:rPr lang="en-US" smtClean="0"/>
              <a:t>2/28/2021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1F4788-ABEE-5A4C-AFC0-204EFB74CEAC}" type="slidenum">
              <a:rPr lang="en-US" smtClean="0"/>
              <a:t>‹#›</a:t>
            </a:fld>
            <a:endParaRPr lang="en-US"/>
          </a:p>
        </p:txBody>
      </p:sp>
    </p:spTree>
    <p:extLst>
      <p:ext uri="{BB962C8B-B14F-4D97-AF65-F5344CB8AC3E}">
        <p14:creationId xmlns:p14="http://schemas.microsoft.com/office/powerpoint/2010/main" val="580705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455137-C48A-4BA1-A1A6-6B1D5521C9C6}" type="datetime1">
              <a:rPr lang="en-US" smtClean="0"/>
              <a:t>2/28/2021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1F4788-ABEE-5A4C-AFC0-204EFB74CEAC}" type="slidenum">
              <a:rPr lang="en-US" smtClean="0"/>
              <a:t>‹#›</a:t>
            </a:fld>
            <a:endParaRPr lang="en-US"/>
          </a:p>
        </p:txBody>
      </p:sp>
    </p:spTree>
    <p:extLst>
      <p:ext uri="{BB962C8B-B14F-4D97-AF65-F5344CB8AC3E}">
        <p14:creationId xmlns:p14="http://schemas.microsoft.com/office/powerpoint/2010/main" val="3441769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FADC4D-6050-4DAD-8004-1B8317936914}" type="datetime1">
              <a:rPr lang="en-US" smtClean="0"/>
              <a:t>2/28/2021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1F4788-ABEE-5A4C-AFC0-204EFB74CEAC}" type="slidenum">
              <a:rPr lang="en-US" smtClean="0"/>
              <a:t>‹#›</a:t>
            </a:fld>
            <a:endParaRPr lang="en-US"/>
          </a:p>
        </p:txBody>
      </p:sp>
    </p:spTree>
    <p:extLst>
      <p:ext uri="{BB962C8B-B14F-4D97-AF65-F5344CB8AC3E}">
        <p14:creationId xmlns:p14="http://schemas.microsoft.com/office/powerpoint/2010/main" val="651654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FD09C9-6051-40D3-BF5F-19E87C782283}" type="datetime1">
              <a:rPr lang="en-US" smtClean="0"/>
              <a:t>2/28/2021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1F4788-ABEE-5A4C-AFC0-204EFB74CEAC}" type="slidenum">
              <a:rPr lang="en-US" smtClean="0"/>
              <a:t>‹#›</a:t>
            </a:fld>
            <a:endParaRPr lang="en-US"/>
          </a:p>
        </p:txBody>
      </p:sp>
    </p:spTree>
    <p:extLst>
      <p:ext uri="{BB962C8B-B14F-4D97-AF65-F5344CB8AC3E}">
        <p14:creationId xmlns:p14="http://schemas.microsoft.com/office/powerpoint/2010/main" val="1308301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3796" y="273050"/>
            <a:ext cx="2357005" cy="2925763"/>
          </a:xfrm>
        </p:spPr>
        <p:txBody>
          <a:bodyPr anchor="t">
            <a:normAutofit/>
          </a:bodyPr>
          <a:lstStyle>
            <a:lvl1pPr algn="ctr">
              <a:defRPr sz="4800" b="1"/>
            </a:lvl1pPr>
          </a:lstStyle>
          <a:p>
            <a:r>
              <a:rPr lang="en-US" dirty="0"/>
              <a:t>Click to edit Master title</a:t>
            </a:r>
          </a:p>
        </p:txBody>
      </p:sp>
      <p:sp>
        <p:nvSpPr>
          <p:cNvPr id="3" name="Content Placeholder 2"/>
          <p:cNvSpPr>
            <a:spLocks noGrp="1"/>
          </p:cNvSpPr>
          <p:nvPr>
            <p:ph idx="1"/>
          </p:nvPr>
        </p:nvSpPr>
        <p:spPr>
          <a:xfrm>
            <a:off x="3195205" y="273052"/>
            <a:ext cx="5491595" cy="5853113"/>
          </a:xfrm>
        </p:spPr>
        <p:txBody>
          <a:bodyPr/>
          <a:lstStyle>
            <a:lvl1pPr>
              <a:buNone/>
              <a:defRPr sz="3600" b="1"/>
            </a:lvl1pPr>
            <a:lvl2pPr marL="457200" indent="-457200">
              <a:buSzPct val="85000"/>
              <a:buFont typeface="Wingdings" panose="05000000000000000000" pitchFamily="2" charset="2"/>
              <a:buChar char="v"/>
              <a:defRPr sz="3600"/>
            </a:lvl2pPr>
            <a:lvl3pPr marL="800100" indent="-342900">
              <a:buSzPct val="85000"/>
              <a:buFont typeface="Wingdings" panose="05000000000000000000" pitchFamily="2" charset="2"/>
              <a:buChar char="Ø"/>
              <a:defRPr sz="3200"/>
            </a:lvl3pPr>
            <a:lvl4pPr marL="1143000" indent="-342900">
              <a:buSzPct val="65000"/>
              <a:buFont typeface="Wingdings" panose="05000000000000000000" pitchFamily="2" charset="2"/>
              <a:buChar char="q"/>
              <a:defRPr sz="2400"/>
            </a:lvl4pPr>
            <a:lvl5pPr marL="1433513" indent="-228600">
              <a:defRPr sz="2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33796" y="3429000"/>
            <a:ext cx="2357005" cy="26971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E8CD174A-B0CD-4EEF-9BDD-5A1AA9AA332A}" type="datetime1">
              <a:rPr lang="en-US" smtClean="0"/>
              <a:t>2/28/2021</a:t>
            </a:fld>
            <a:endParaRPr lang="en-US"/>
          </a:p>
        </p:txBody>
      </p:sp>
      <p:sp>
        <p:nvSpPr>
          <p:cNvPr id="6" name="Footer Placeholder 5"/>
          <p:cNvSpPr>
            <a:spLocks noGrp="1"/>
          </p:cNvSpPr>
          <p:nvPr>
            <p:ph type="ftr" sz="quarter" idx="11"/>
          </p:nvPr>
        </p:nvSpPr>
        <p:spPr/>
        <p:txBody>
          <a:bodyPr/>
          <a:lstStyle/>
          <a:p>
            <a:endParaRPr lang="en-US"/>
          </a:p>
        </p:txBody>
      </p:sp>
      <p:pic>
        <p:nvPicPr>
          <p:cNvPr id="8" name="Picture 7">
            <a:extLst>
              <a:ext uri="{FF2B5EF4-FFF2-40B4-BE49-F238E27FC236}">
                <a16:creationId xmlns:a16="http://schemas.microsoft.com/office/drawing/2014/main" id="{22B38D04-A3C8-496E-84A4-D0355331D760}"/>
              </a:ext>
            </a:extLst>
          </p:cNvPr>
          <p:cNvPicPr>
            <a:picLocks noChangeAspect="1"/>
          </p:cNvPicPr>
          <p:nvPr userDrawn="1"/>
        </p:nvPicPr>
        <p:blipFill rotWithShape="1">
          <a:blip r:embed="rId2"/>
          <a:srcRect l="38437" t="7879" r="3182"/>
          <a:stretch/>
        </p:blipFill>
        <p:spPr>
          <a:xfrm>
            <a:off x="130524" y="2680856"/>
            <a:ext cx="2807509" cy="4177144"/>
          </a:xfrm>
          <a:prstGeom prst="rect">
            <a:avLst/>
          </a:prstGeom>
        </p:spPr>
      </p:pic>
      <p:sp>
        <p:nvSpPr>
          <p:cNvPr id="7" name="Slide Number Placeholder 6"/>
          <p:cNvSpPr>
            <a:spLocks noGrp="1"/>
          </p:cNvSpPr>
          <p:nvPr>
            <p:ph type="sldNum" sz="quarter" idx="12"/>
          </p:nvPr>
        </p:nvSpPr>
        <p:spPr>
          <a:xfrm>
            <a:off x="820881" y="6076303"/>
            <a:ext cx="924792" cy="651093"/>
          </a:xfrm>
        </p:spPr>
        <p:txBody>
          <a:bodyPr/>
          <a:lstStyle>
            <a:lvl1pPr algn="ctr">
              <a:defRPr sz="3600" b="1">
                <a:solidFill>
                  <a:schemeClr val="bg1"/>
                </a:solidFill>
              </a:defRPr>
            </a:lvl1pPr>
          </a:lstStyle>
          <a:p>
            <a:pPr algn="ctr"/>
            <a:fld id="{E01F4788-ABEE-5A4C-AFC0-204EFB74CEAC}" type="slidenum">
              <a:rPr lang="en-US" smtClean="0"/>
              <a:pPr/>
              <a:t>‹#›</a:t>
            </a:fld>
            <a:endParaRPr lang="en-US"/>
          </a:p>
        </p:txBody>
      </p:sp>
    </p:spTree>
    <p:extLst>
      <p:ext uri="{BB962C8B-B14F-4D97-AF65-F5344CB8AC3E}">
        <p14:creationId xmlns:p14="http://schemas.microsoft.com/office/powerpoint/2010/main" val="271829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5371A4-D349-4E70-84F7-7D70D7AB78DB}" type="datetime1">
              <a:rPr lang="en-US" smtClean="0"/>
              <a:t>2/28/2021</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1F4788-ABEE-5A4C-AFC0-204EFB74CEAC}" type="slidenum">
              <a:rPr lang="en-US" smtClean="0"/>
              <a:t>‹#›</a:t>
            </a:fld>
            <a:endParaRPr lang="en-US"/>
          </a:p>
        </p:txBody>
      </p:sp>
    </p:spTree>
    <p:extLst>
      <p:ext uri="{BB962C8B-B14F-4D97-AF65-F5344CB8AC3E}">
        <p14:creationId xmlns:p14="http://schemas.microsoft.com/office/powerpoint/2010/main" val="3008872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p:txBody>
          <a:bodyPr>
            <a:normAutofit/>
          </a:bodyPr>
          <a:lstStyle/>
          <a:p>
            <a:r>
              <a:rPr lang="en-US" dirty="0"/>
              <a:t>Pure &amp; Genuine Religion</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p:txBody>
          <a:bodyPr>
            <a:normAutofit fontScale="85000" lnSpcReduction="10000"/>
          </a:bodyPr>
          <a:lstStyle/>
          <a:p>
            <a:r>
              <a:rPr lang="en-US" dirty="0"/>
              <a:t>Faith at Work </a:t>
            </a:r>
          </a:p>
          <a:p>
            <a:r>
              <a:rPr lang="en-US" dirty="0"/>
              <a:t>Outline (Jas 2:14-26)</a:t>
            </a:r>
          </a:p>
          <a:p>
            <a:pPr lvl="1"/>
            <a:r>
              <a:rPr lang="en-US" dirty="0"/>
              <a:t>Vs. 14, Statement of Doctrine</a:t>
            </a:r>
          </a:p>
          <a:p>
            <a:pPr lvl="2"/>
            <a:r>
              <a:rPr lang="en-US" dirty="0"/>
              <a:t>Can faith being alone save him?</a:t>
            </a:r>
          </a:p>
          <a:p>
            <a:pPr lvl="1"/>
            <a:r>
              <a:rPr lang="en-US" dirty="0"/>
              <a:t>Vs. 15-16, Illustration – Caring for the Destitute </a:t>
            </a:r>
          </a:p>
          <a:p>
            <a:pPr lvl="1"/>
            <a:r>
              <a:rPr lang="en-US" dirty="0"/>
              <a:t>Vs. 17-18, Conclusion – Faith Absent of Works is Dead</a:t>
            </a:r>
          </a:p>
          <a:p>
            <a:pPr lvl="1"/>
            <a:r>
              <a:rPr lang="en-US" dirty="0"/>
              <a:t>Vs. 19-20, Example – Demons</a:t>
            </a:r>
          </a:p>
          <a:p>
            <a:pPr lvl="1"/>
            <a:r>
              <a:rPr lang="en-US" dirty="0"/>
              <a:t>Vs. 21-24, Example – Abraham </a:t>
            </a:r>
          </a:p>
          <a:p>
            <a:pPr lvl="1"/>
            <a:r>
              <a:rPr lang="en-US" dirty="0"/>
              <a:t>Vs. 25, Example – Rahab</a:t>
            </a:r>
          </a:p>
          <a:p>
            <a:pPr lvl="1"/>
            <a:r>
              <a:rPr lang="en-US" dirty="0"/>
              <a:t>Vs. 26, Illustration – Body Absent Spirit </a:t>
            </a:r>
          </a:p>
        </p:txBody>
      </p:sp>
      <p:sp>
        <p:nvSpPr>
          <p:cNvPr id="5" name="Oval 4">
            <a:extLst>
              <a:ext uri="{FF2B5EF4-FFF2-40B4-BE49-F238E27FC236}">
                <a16:creationId xmlns:a16="http://schemas.microsoft.com/office/drawing/2014/main" id="{93FFB073-8B14-4215-986C-AC172FC5536E}"/>
              </a:ext>
            </a:extLst>
          </p:cNvPr>
          <p:cNvSpPr/>
          <p:nvPr/>
        </p:nvSpPr>
        <p:spPr>
          <a:xfrm>
            <a:off x="457200" y="3894221"/>
            <a:ext cx="6152047" cy="1371600"/>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495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0925AA-7CE8-4B1B-A7BB-02E380EC8750}"/>
              </a:ext>
            </a:extLst>
          </p:cNvPr>
          <p:cNvSpPr>
            <a:spLocks noGrp="1"/>
          </p:cNvSpPr>
          <p:nvPr>
            <p:ph type="ctrTitle"/>
          </p:nvPr>
        </p:nvSpPr>
        <p:spPr/>
        <p:txBody>
          <a:bodyPr>
            <a:normAutofit fontScale="90000"/>
          </a:bodyPr>
          <a:lstStyle/>
          <a:p>
            <a:r>
              <a:rPr lang="en-US" dirty="0"/>
              <a:t>David</a:t>
            </a:r>
            <a:br>
              <a:rPr lang="en-US" dirty="0"/>
            </a:br>
            <a:r>
              <a:rPr lang="en-US" dirty="0"/>
              <a:t>Conquering Our Goliaths</a:t>
            </a:r>
          </a:p>
        </p:txBody>
      </p:sp>
      <p:sp>
        <p:nvSpPr>
          <p:cNvPr id="5" name="Subtitle 4">
            <a:extLst>
              <a:ext uri="{FF2B5EF4-FFF2-40B4-BE49-F238E27FC236}">
                <a16:creationId xmlns:a16="http://schemas.microsoft.com/office/drawing/2014/main" id="{C6DADFE9-C914-48AB-BC23-19F538C744A5}"/>
              </a:ext>
            </a:extLst>
          </p:cNvPr>
          <p:cNvSpPr>
            <a:spLocks noGrp="1"/>
          </p:cNvSpPr>
          <p:nvPr>
            <p:ph type="subTitle" idx="1"/>
          </p:nvPr>
        </p:nvSpPr>
        <p:spPr/>
        <p:txBody>
          <a:bodyPr/>
          <a:lstStyle/>
          <a:p>
            <a:r>
              <a:rPr lang="en-US" dirty="0"/>
              <a:t>1 Sam 17:32-37</a:t>
            </a:r>
          </a:p>
        </p:txBody>
      </p:sp>
    </p:spTree>
    <p:extLst>
      <p:ext uri="{BB962C8B-B14F-4D97-AF65-F5344CB8AC3E}">
        <p14:creationId xmlns:p14="http://schemas.microsoft.com/office/powerpoint/2010/main" val="1395386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David’s Faith</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lnSpcReduction="10000"/>
          </a:bodyPr>
          <a:lstStyle/>
          <a:p>
            <a:r>
              <a:rPr lang="en-US" dirty="0"/>
              <a:t>David Overcame</a:t>
            </a:r>
          </a:p>
          <a:p>
            <a:pPr lvl="1"/>
            <a:r>
              <a:rPr lang="en-US" dirty="0"/>
              <a:t>Vs. 33-35, Bear &amp; Lion</a:t>
            </a:r>
          </a:p>
          <a:p>
            <a:pPr lvl="2"/>
            <a:r>
              <a:rPr lang="en-US" dirty="0"/>
              <a:t>Vs. 33, A youth</a:t>
            </a:r>
          </a:p>
          <a:p>
            <a:pPr lvl="2"/>
            <a:r>
              <a:rPr lang="en-US" dirty="0"/>
              <a:t>Vs. 34, Shepherding</a:t>
            </a:r>
          </a:p>
          <a:p>
            <a:pPr lvl="2"/>
            <a:r>
              <a:rPr lang="en-US" dirty="0"/>
              <a:t>Vs. 34-35, Lion &amp; Bear take a lamb</a:t>
            </a:r>
          </a:p>
          <a:p>
            <a:pPr lvl="3"/>
            <a:r>
              <a:rPr lang="en-US" dirty="0"/>
              <a:t>David caught him by his beard, and smote him, and slew him.</a:t>
            </a:r>
          </a:p>
          <a:p>
            <a:pPr lvl="2"/>
            <a:r>
              <a:rPr lang="en-US" dirty="0"/>
              <a:t>Vs. 37, The LORD that delivered me … will deliver me out of the hand of this Philistine.</a:t>
            </a:r>
          </a:p>
        </p:txBody>
      </p:sp>
      <p:sp>
        <p:nvSpPr>
          <p:cNvPr id="6" name="Text Placeholder 5">
            <a:extLst>
              <a:ext uri="{FF2B5EF4-FFF2-40B4-BE49-F238E27FC236}">
                <a16:creationId xmlns:a16="http://schemas.microsoft.com/office/drawing/2014/main" id="{D85E29D3-EDF1-4440-B5A1-37D84F4BCC76}"/>
              </a:ext>
            </a:extLst>
          </p:cNvPr>
          <p:cNvSpPr>
            <a:spLocks noGrp="1"/>
          </p:cNvSpPr>
          <p:nvPr>
            <p:ph type="body" sz="half" idx="2"/>
          </p:nvPr>
        </p:nvSpPr>
        <p:spPr/>
        <p:txBody>
          <a:bodyPr/>
          <a:lstStyle/>
          <a:p>
            <a:endParaRPr lang="en-US"/>
          </a:p>
        </p:txBody>
      </p:sp>
      <p:sp>
        <p:nvSpPr>
          <p:cNvPr id="4" name="Slide Number Placeholder 3">
            <a:extLst>
              <a:ext uri="{FF2B5EF4-FFF2-40B4-BE49-F238E27FC236}">
                <a16:creationId xmlns:a16="http://schemas.microsoft.com/office/drawing/2014/main" id="{95010B9E-BD54-47B4-8E89-FB069E20B86F}"/>
              </a:ext>
            </a:extLst>
          </p:cNvPr>
          <p:cNvSpPr>
            <a:spLocks noGrp="1"/>
          </p:cNvSpPr>
          <p:nvPr>
            <p:ph type="sldNum" sz="quarter" idx="12"/>
          </p:nvPr>
        </p:nvSpPr>
        <p:spPr/>
        <p:txBody>
          <a:bodyPr/>
          <a:lstStyle/>
          <a:p>
            <a:pPr algn="ctr"/>
            <a:fld id="{E01F4788-ABEE-5A4C-AFC0-204EFB74CEAC}" type="slidenum">
              <a:rPr lang="en-US" smtClean="0"/>
              <a:pPr algn="ctr"/>
              <a:t>3</a:t>
            </a:fld>
            <a:endParaRPr lang="en-US"/>
          </a:p>
        </p:txBody>
      </p:sp>
    </p:spTree>
    <p:extLst>
      <p:ext uri="{BB962C8B-B14F-4D97-AF65-F5344CB8AC3E}">
        <p14:creationId xmlns:p14="http://schemas.microsoft.com/office/powerpoint/2010/main" val="219720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David’s Faith</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a:bodyPr>
          <a:lstStyle/>
          <a:p>
            <a:r>
              <a:rPr lang="en-US" dirty="0"/>
              <a:t>David Overcame</a:t>
            </a:r>
          </a:p>
          <a:p>
            <a:pPr lvl="1"/>
            <a:r>
              <a:rPr lang="en-US" dirty="0"/>
              <a:t>Vs. 24-33, Peer Pressure</a:t>
            </a:r>
          </a:p>
          <a:p>
            <a:pPr lvl="2"/>
            <a:r>
              <a:rPr lang="en-US" dirty="0"/>
              <a:t>Fear in his own Brothers</a:t>
            </a:r>
          </a:p>
          <a:p>
            <a:pPr lvl="2"/>
            <a:r>
              <a:rPr lang="en-US" dirty="0"/>
              <a:t>Fear in the Warriors</a:t>
            </a:r>
          </a:p>
          <a:p>
            <a:pPr lvl="2"/>
            <a:r>
              <a:rPr lang="en-US" dirty="0"/>
              <a:t>Fear in his King</a:t>
            </a:r>
          </a:p>
          <a:p>
            <a:pPr lvl="1"/>
            <a:r>
              <a:rPr lang="en-US" dirty="0"/>
              <a:t>Vs. 41-51, Israel's Enemy</a:t>
            </a:r>
          </a:p>
          <a:p>
            <a:pPr lvl="2"/>
            <a:r>
              <a:rPr lang="en-US" dirty="0"/>
              <a:t>Goliath</a:t>
            </a:r>
          </a:p>
          <a:p>
            <a:pPr lvl="2"/>
            <a:r>
              <a:rPr lang="en-US" dirty="0"/>
              <a:t>Philistine Army</a:t>
            </a:r>
          </a:p>
        </p:txBody>
      </p:sp>
      <p:sp>
        <p:nvSpPr>
          <p:cNvPr id="6" name="Text Placeholder 5">
            <a:extLst>
              <a:ext uri="{FF2B5EF4-FFF2-40B4-BE49-F238E27FC236}">
                <a16:creationId xmlns:a16="http://schemas.microsoft.com/office/drawing/2014/main" id="{D85E29D3-EDF1-4440-B5A1-37D84F4BCC76}"/>
              </a:ext>
            </a:extLst>
          </p:cNvPr>
          <p:cNvSpPr>
            <a:spLocks noGrp="1"/>
          </p:cNvSpPr>
          <p:nvPr>
            <p:ph type="body" sz="half" idx="2"/>
          </p:nvPr>
        </p:nvSpPr>
        <p:spPr/>
        <p:txBody>
          <a:bodyPr/>
          <a:lstStyle/>
          <a:p>
            <a:endParaRPr lang="en-US"/>
          </a:p>
        </p:txBody>
      </p:sp>
      <p:sp>
        <p:nvSpPr>
          <p:cNvPr id="4" name="Slide Number Placeholder 3">
            <a:extLst>
              <a:ext uri="{FF2B5EF4-FFF2-40B4-BE49-F238E27FC236}">
                <a16:creationId xmlns:a16="http://schemas.microsoft.com/office/drawing/2014/main" id="{0BC23EB5-7365-4715-9A8A-CE64DDE54220}"/>
              </a:ext>
            </a:extLst>
          </p:cNvPr>
          <p:cNvSpPr>
            <a:spLocks noGrp="1"/>
          </p:cNvSpPr>
          <p:nvPr>
            <p:ph type="sldNum" sz="quarter" idx="12"/>
          </p:nvPr>
        </p:nvSpPr>
        <p:spPr/>
        <p:txBody>
          <a:bodyPr/>
          <a:lstStyle/>
          <a:p>
            <a:pPr algn="ctr"/>
            <a:fld id="{E01F4788-ABEE-5A4C-AFC0-204EFB74CEAC}" type="slidenum">
              <a:rPr lang="en-US" smtClean="0"/>
              <a:pPr algn="ctr"/>
              <a:t>4</a:t>
            </a:fld>
            <a:endParaRPr lang="en-US"/>
          </a:p>
        </p:txBody>
      </p:sp>
    </p:spTree>
    <p:extLst>
      <p:ext uri="{BB962C8B-B14F-4D97-AF65-F5344CB8AC3E}">
        <p14:creationId xmlns:p14="http://schemas.microsoft.com/office/powerpoint/2010/main" val="292305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David’s Faith</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a:bodyPr>
          <a:lstStyle/>
          <a:p>
            <a:r>
              <a:rPr lang="en-US" dirty="0"/>
              <a:t>Foundation of David’s Faith </a:t>
            </a:r>
          </a:p>
          <a:p>
            <a:r>
              <a:rPr lang="en-US" dirty="0"/>
              <a:t>(1 Samuel 17)</a:t>
            </a:r>
          </a:p>
          <a:p>
            <a:pPr lvl="1"/>
            <a:r>
              <a:rPr lang="en-US" dirty="0"/>
              <a:t>Taught</a:t>
            </a:r>
          </a:p>
          <a:p>
            <a:pPr lvl="1"/>
            <a:r>
              <a:rPr lang="en-US" dirty="0"/>
              <a:t>Witnessed in his Teachers</a:t>
            </a:r>
          </a:p>
        </p:txBody>
      </p:sp>
      <p:sp>
        <p:nvSpPr>
          <p:cNvPr id="6" name="Text Placeholder 5">
            <a:extLst>
              <a:ext uri="{FF2B5EF4-FFF2-40B4-BE49-F238E27FC236}">
                <a16:creationId xmlns:a16="http://schemas.microsoft.com/office/drawing/2014/main" id="{D85E29D3-EDF1-4440-B5A1-37D84F4BCC76}"/>
              </a:ext>
            </a:extLst>
          </p:cNvPr>
          <p:cNvSpPr>
            <a:spLocks noGrp="1"/>
          </p:cNvSpPr>
          <p:nvPr>
            <p:ph type="body" sz="half" idx="2"/>
          </p:nvPr>
        </p:nvSpPr>
        <p:spPr/>
        <p:txBody>
          <a:bodyPr/>
          <a:lstStyle/>
          <a:p>
            <a:endParaRPr lang="en-US"/>
          </a:p>
        </p:txBody>
      </p:sp>
      <p:sp>
        <p:nvSpPr>
          <p:cNvPr id="4" name="Slide Number Placeholder 3">
            <a:extLst>
              <a:ext uri="{FF2B5EF4-FFF2-40B4-BE49-F238E27FC236}">
                <a16:creationId xmlns:a16="http://schemas.microsoft.com/office/drawing/2014/main" id="{21B6EE30-8E8B-476A-8222-5246F87B9447}"/>
              </a:ext>
            </a:extLst>
          </p:cNvPr>
          <p:cNvSpPr>
            <a:spLocks noGrp="1"/>
          </p:cNvSpPr>
          <p:nvPr>
            <p:ph type="sldNum" sz="quarter" idx="12"/>
          </p:nvPr>
        </p:nvSpPr>
        <p:spPr/>
        <p:txBody>
          <a:bodyPr/>
          <a:lstStyle/>
          <a:p>
            <a:pPr algn="ctr"/>
            <a:fld id="{E01F4788-ABEE-5A4C-AFC0-204EFB74CEAC}" type="slidenum">
              <a:rPr lang="en-US" smtClean="0"/>
              <a:pPr algn="ctr"/>
              <a:t>5</a:t>
            </a:fld>
            <a:endParaRPr lang="en-US"/>
          </a:p>
        </p:txBody>
      </p:sp>
    </p:spTree>
    <p:extLst>
      <p:ext uri="{BB962C8B-B14F-4D97-AF65-F5344CB8AC3E}">
        <p14:creationId xmlns:p14="http://schemas.microsoft.com/office/powerpoint/2010/main" val="89255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David’s Faith</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a:bodyPr>
          <a:lstStyle/>
          <a:p>
            <a:r>
              <a:rPr lang="en-US" dirty="0"/>
              <a:t>Foundation of David’s Faith </a:t>
            </a:r>
          </a:p>
          <a:p>
            <a:r>
              <a:rPr lang="en-US" dirty="0"/>
              <a:t>(1 Samuel 17) </a:t>
            </a:r>
          </a:p>
          <a:p>
            <a:pPr lvl="1"/>
            <a:r>
              <a:rPr lang="en-US" dirty="0"/>
              <a:t>Vs. 31-37, David’s Experience</a:t>
            </a:r>
          </a:p>
          <a:p>
            <a:pPr lvl="2"/>
            <a:r>
              <a:rPr lang="en-US" dirty="0"/>
              <a:t>Vs. 33, A Youth Shepherding</a:t>
            </a:r>
          </a:p>
          <a:p>
            <a:pPr lvl="2"/>
            <a:r>
              <a:rPr lang="en-US" dirty="0"/>
              <a:t>Vs. 34-35, Lion &amp; Bear take a lamb</a:t>
            </a:r>
          </a:p>
          <a:p>
            <a:pPr lvl="1"/>
            <a:endParaRPr lang="en-US" dirty="0"/>
          </a:p>
        </p:txBody>
      </p:sp>
      <p:sp>
        <p:nvSpPr>
          <p:cNvPr id="6" name="Text Placeholder 5">
            <a:extLst>
              <a:ext uri="{FF2B5EF4-FFF2-40B4-BE49-F238E27FC236}">
                <a16:creationId xmlns:a16="http://schemas.microsoft.com/office/drawing/2014/main" id="{4AF69C96-FF31-4359-BCEE-7B5596C7422F}"/>
              </a:ext>
            </a:extLst>
          </p:cNvPr>
          <p:cNvSpPr>
            <a:spLocks noGrp="1"/>
          </p:cNvSpPr>
          <p:nvPr>
            <p:ph type="body" sz="half" idx="2"/>
          </p:nvPr>
        </p:nvSpPr>
        <p:spPr/>
        <p:txBody>
          <a:bodyPr/>
          <a:lstStyle/>
          <a:p>
            <a:endParaRPr lang="en-US"/>
          </a:p>
        </p:txBody>
      </p:sp>
      <p:sp>
        <p:nvSpPr>
          <p:cNvPr id="4" name="Slide Number Placeholder 3">
            <a:extLst>
              <a:ext uri="{FF2B5EF4-FFF2-40B4-BE49-F238E27FC236}">
                <a16:creationId xmlns:a16="http://schemas.microsoft.com/office/drawing/2014/main" id="{0EBAECF5-444E-4269-906A-95B8FE4CDFB7}"/>
              </a:ext>
            </a:extLst>
          </p:cNvPr>
          <p:cNvSpPr>
            <a:spLocks noGrp="1"/>
          </p:cNvSpPr>
          <p:nvPr>
            <p:ph type="sldNum" sz="quarter" idx="12"/>
          </p:nvPr>
        </p:nvSpPr>
        <p:spPr/>
        <p:txBody>
          <a:bodyPr/>
          <a:lstStyle/>
          <a:p>
            <a:pPr algn="ctr"/>
            <a:fld id="{E01F4788-ABEE-5A4C-AFC0-204EFB74CEAC}" type="slidenum">
              <a:rPr lang="en-US" smtClean="0"/>
              <a:pPr algn="ctr"/>
              <a:t>6</a:t>
            </a:fld>
            <a:endParaRPr lang="en-US"/>
          </a:p>
        </p:txBody>
      </p:sp>
    </p:spTree>
    <p:extLst>
      <p:ext uri="{BB962C8B-B14F-4D97-AF65-F5344CB8AC3E}">
        <p14:creationId xmlns:p14="http://schemas.microsoft.com/office/powerpoint/2010/main" val="4200679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Slaying Our Goliaths</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lnSpcReduction="10000"/>
          </a:bodyPr>
          <a:lstStyle/>
          <a:p>
            <a:r>
              <a:rPr lang="en-US" dirty="0"/>
              <a:t>Faith in the 21st Century </a:t>
            </a:r>
          </a:p>
          <a:p>
            <a:pPr lvl="1"/>
            <a:r>
              <a:rPr lang="en-US" dirty="0"/>
              <a:t>World of Guardrails and Safety Nets</a:t>
            </a:r>
          </a:p>
          <a:p>
            <a:pPr lvl="2"/>
            <a:r>
              <a:rPr lang="en-US" dirty="0"/>
              <a:t>Insurance</a:t>
            </a:r>
          </a:p>
          <a:p>
            <a:pPr lvl="2"/>
            <a:r>
              <a:rPr lang="en-US" dirty="0"/>
              <a:t>Product warning labels</a:t>
            </a:r>
          </a:p>
          <a:p>
            <a:pPr lvl="2"/>
            <a:r>
              <a:rPr lang="en-US" dirty="0"/>
              <a:t>Gas Cans</a:t>
            </a:r>
          </a:p>
          <a:p>
            <a:pPr lvl="1"/>
            <a:r>
              <a:rPr lang="en-US" dirty="0"/>
              <a:t>Subsistence Cultures</a:t>
            </a:r>
          </a:p>
          <a:p>
            <a:pPr lvl="2"/>
            <a:r>
              <a:rPr lang="en-US" dirty="0"/>
              <a:t>Growing Food</a:t>
            </a:r>
          </a:p>
          <a:p>
            <a:pPr lvl="2"/>
            <a:r>
              <a:rPr lang="en-US" dirty="0"/>
              <a:t>Sickness</a:t>
            </a:r>
          </a:p>
          <a:p>
            <a:pPr lvl="2"/>
            <a:r>
              <a:rPr lang="en-US" dirty="0"/>
              <a:t>Life Expectancy – 40yrs</a:t>
            </a:r>
          </a:p>
        </p:txBody>
      </p:sp>
      <p:sp>
        <p:nvSpPr>
          <p:cNvPr id="7" name="Text Placeholder 6">
            <a:extLst>
              <a:ext uri="{FF2B5EF4-FFF2-40B4-BE49-F238E27FC236}">
                <a16:creationId xmlns:a16="http://schemas.microsoft.com/office/drawing/2014/main" id="{004C0C60-D94A-4C88-BDAC-5607BA5A09EC}"/>
              </a:ext>
            </a:extLst>
          </p:cNvPr>
          <p:cNvSpPr>
            <a:spLocks noGrp="1"/>
          </p:cNvSpPr>
          <p:nvPr>
            <p:ph type="body" sz="half" idx="2"/>
          </p:nvPr>
        </p:nvSpPr>
        <p:spPr/>
        <p:txBody>
          <a:bodyPr/>
          <a:lstStyle/>
          <a:p>
            <a:endParaRPr lang="en-US"/>
          </a:p>
        </p:txBody>
      </p:sp>
      <p:sp>
        <p:nvSpPr>
          <p:cNvPr id="4" name="Slide Number Placeholder 3">
            <a:extLst>
              <a:ext uri="{FF2B5EF4-FFF2-40B4-BE49-F238E27FC236}">
                <a16:creationId xmlns:a16="http://schemas.microsoft.com/office/drawing/2014/main" id="{D03CBCEF-3F0C-489E-8497-76549C3ADDB9}"/>
              </a:ext>
            </a:extLst>
          </p:cNvPr>
          <p:cNvSpPr>
            <a:spLocks noGrp="1"/>
          </p:cNvSpPr>
          <p:nvPr>
            <p:ph type="sldNum" sz="quarter" idx="12"/>
          </p:nvPr>
        </p:nvSpPr>
        <p:spPr/>
        <p:txBody>
          <a:bodyPr/>
          <a:lstStyle/>
          <a:p>
            <a:pPr algn="ctr"/>
            <a:fld id="{E01F4788-ABEE-5A4C-AFC0-204EFB74CEAC}" type="slidenum">
              <a:rPr lang="en-US" smtClean="0"/>
              <a:pPr algn="ctr"/>
              <a:t>7</a:t>
            </a:fld>
            <a:endParaRPr lang="en-US"/>
          </a:p>
        </p:txBody>
      </p:sp>
    </p:spTree>
    <p:extLst>
      <p:ext uri="{BB962C8B-B14F-4D97-AF65-F5344CB8AC3E}">
        <p14:creationId xmlns:p14="http://schemas.microsoft.com/office/powerpoint/2010/main" val="232548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Slaying Our Goliaths</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a:bodyPr>
          <a:lstStyle/>
          <a:p>
            <a:r>
              <a:rPr lang="en-US" dirty="0"/>
              <a:t>Faith in the 21st Century </a:t>
            </a:r>
          </a:p>
          <a:p>
            <a:pPr lvl="1"/>
            <a:r>
              <a:rPr lang="en-US" dirty="0"/>
              <a:t>Foundations </a:t>
            </a:r>
          </a:p>
          <a:p>
            <a:pPr lvl="2"/>
            <a:r>
              <a:rPr lang="en-US" dirty="0"/>
              <a:t>Strive for Righteous Living</a:t>
            </a:r>
          </a:p>
          <a:p>
            <a:pPr lvl="3"/>
            <a:r>
              <a:rPr lang="en-US" dirty="0"/>
              <a:t>Ps 11:7, God loves righteousness and is watchful over the upright </a:t>
            </a:r>
          </a:p>
          <a:p>
            <a:pPr lvl="2"/>
            <a:r>
              <a:rPr lang="en-US" dirty="0"/>
              <a:t>Heart desire to serve God</a:t>
            </a:r>
          </a:p>
          <a:p>
            <a:pPr lvl="3"/>
            <a:r>
              <a:rPr lang="en-US" dirty="0"/>
              <a:t>Learn</a:t>
            </a:r>
          </a:p>
          <a:p>
            <a:pPr lvl="3"/>
            <a:r>
              <a:rPr lang="en-US" dirty="0"/>
              <a:t>Apply</a:t>
            </a:r>
          </a:p>
          <a:p>
            <a:pPr lvl="2"/>
            <a:r>
              <a:rPr lang="en-US" dirty="0"/>
              <a:t>We are Adopted Children</a:t>
            </a:r>
          </a:p>
          <a:p>
            <a:pPr lvl="3"/>
            <a:r>
              <a:rPr lang="en-US" dirty="0"/>
              <a:t>Become Christ-Like</a:t>
            </a:r>
          </a:p>
        </p:txBody>
      </p:sp>
      <p:sp>
        <p:nvSpPr>
          <p:cNvPr id="7" name="Text Placeholder 6">
            <a:extLst>
              <a:ext uri="{FF2B5EF4-FFF2-40B4-BE49-F238E27FC236}">
                <a16:creationId xmlns:a16="http://schemas.microsoft.com/office/drawing/2014/main" id="{FFD134F3-346C-4C9F-8D62-621F147C07AD}"/>
              </a:ext>
            </a:extLst>
          </p:cNvPr>
          <p:cNvSpPr>
            <a:spLocks noGrp="1"/>
          </p:cNvSpPr>
          <p:nvPr>
            <p:ph type="body" sz="half" idx="2"/>
          </p:nvPr>
        </p:nvSpPr>
        <p:spPr/>
        <p:txBody>
          <a:bodyPr/>
          <a:lstStyle/>
          <a:p>
            <a:endParaRPr lang="en-US"/>
          </a:p>
        </p:txBody>
      </p:sp>
      <p:sp>
        <p:nvSpPr>
          <p:cNvPr id="4" name="Slide Number Placeholder 3">
            <a:extLst>
              <a:ext uri="{FF2B5EF4-FFF2-40B4-BE49-F238E27FC236}">
                <a16:creationId xmlns:a16="http://schemas.microsoft.com/office/drawing/2014/main" id="{95C0273C-7494-4129-9064-393CE6970913}"/>
              </a:ext>
            </a:extLst>
          </p:cNvPr>
          <p:cNvSpPr>
            <a:spLocks noGrp="1"/>
          </p:cNvSpPr>
          <p:nvPr>
            <p:ph type="sldNum" sz="quarter" idx="12"/>
          </p:nvPr>
        </p:nvSpPr>
        <p:spPr/>
        <p:txBody>
          <a:bodyPr/>
          <a:lstStyle/>
          <a:p>
            <a:pPr algn="ctr"/>
            <a:fld id="{E01F4788-ABEE-5A4C-AFC0-204EFB74CEAC}" type="slidenum">
              <a:rPr lang="en-US" smtClean="0"/>
              <a:pPr algn="ctr"/>
              <a:t>8</a:t>
            </a:fld>
            <a:endParaRPr lang="en-US"/>
          </a:p>
        </p:txBody>
      </p:sp>
    </p:spTree>
    <p:extLst>
      <p:ext uri="{BB962C8B-B14F-4D97-AF65-F5344CB8AC3E}">
        <p14:creationId xmlns:p14="http://schemas.microsoft.com/office/powerpoint/2010/main" val="323732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Slaying Our Goliaths</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lnSpcReduction="10000"/>
          </a:bodyPr>
          <a:lstStyle/>
          <a:p>
            <a:r>
              <a:rPr lang="en-US" dirty="0"/>
              <a:t>Faith in the 21st Century </a:t>
            </a:r>
          </a:p>
          <a:p>
            <a:pPr lvl="1"/>
            <a:r>
              <a:rPr lang="en-US" dirty="0"/>
              <a:t>Jas 2:14-26, Put it to practice</a:t>
            </a:r>
          </a:p>
          <a:p>
            <a:pPr lvl="2"/>
            <a:r>
              <a:rPr lang="en-US" dirty="0"/>
              <a:t>Jas 1:2-18, Tested and proven</a:t>
            </a:r>
          </a:p>
          <a:p>
            <a:pPr lvl="2"/>
            <a:r>
              <a:rPr lang="en-US" dirty="0"/>
              <a:t>One Step At A Time</a:t>
            </a:r>
          </a:p>
          <a:p>
            <a:pPr lvl="1"/>
            <a:r>
              <a:rPr lang="en-US" dirty="0"/>
              <a:t>Give our Troubles to God</a:t>
            </a:r>
          </a:p>
          <a:p>
            <a:pPr lvl="2"/>
            <a:r>
              <a:rPr lang="en-US" dirty="0"/>
              <a:t>Heb 12:1, burdens and sin</a:t>
            </a:r>
          </a:p>
          <a:p>
            <a:pPr lvl="3"/>
            <a:r>
              <a:rPr lang="en-US" dirty="0"/>
              <a:t>Worry, disappointments, &amp; challenges </a:t>
            </a:r>
          </a:p>
          <a:p>
            <a:pPr lvl="2"/>
            <a:r>
              <a:rPr lang="en-US" dirty="0"/>
              <a:t>Not through Blindness</a:t>
            </a:r>
          </a:p>
        </p:txBody>
      </p:sp>
      <p:sp>
        <p:nvSpPr>
          <p:cNvPr id="7" name="Text Placeholder 6">
            <a:extLst>
              <a:ext uri="{FF2B5EF4-FFF2-40B4-BE49-F238E27FC236}">
                <a16:creationId xmlns:a16="http://schemas.microsoft.com/office/drawing/2014/main" id="{7FA1E89B-E88A-4CD9-9AFD-EFF55B4E3FE0}"/>
              </a:ext>
            </a:extLst>
          </p:cNvPr>
          <p:cNvSpPr>
            <a:spLocks noGrp="1"/>
          </p:cNvSpPr>
          <p:nvPr>
            <p:ph type="body" sz="half" idx="2"/>
          </p:nvPr>
        </p:nvSpPr>
        <p:spPr/>
        <p:txBody>
          <a:bodyPr/>
          <a:lstStyle/>
          <a:p>
            <a:endParaRPr lang="en-US"/>
          </a:p>
        </p:txBody>
      </p:sp>
      <p:sp>
        <p:nvSpPr>
          <p:cNvPr id="4" name="Slide Number Placeholder 3">
            <a:extLst>
              <a:ext uri="{FF2B5EF4-FFF2-40B4-BE49-F238E27FC236}">
                <a16:creationId xmlns:a16="http://schemas.microsoft.com/office/drawing/2014/main" id="{F6D67205-E7E4-4F4F-BD86-C725A5516346}"/>
              </a:ext>
            </a:extLst>
          </p:cNvPr>
          <p:cNvSpPr>
            <a:spLocks noGrp="1"/>
          </p:cNvSpPr>
          <p:nvPr>
            <p:ph type="sldNum" sz="quarter" idx="12"/>
          </p:nvPr>
        </p:nvSpPr>
        <p:spPr/>
        <p:txBody>
          <a:bodyPr/>
          <a:lstStyle/>
          <a:p>
            <a:pPr algn="ctr"/>
            <a:fld id="{E01F4788-ABEE-5A4C-AFC0-204EFB74CEAC}" type="slidenum">
              <a:rPr lang="en-US" smtClean="0"/>
              <a:pPr algn="ctr"/>
              <a:t>9</a:t>
            </a:fld>
            <a:endParaRPr lang="en-US"/>
          </a:p>
        </p:txBody>
      </p:sp>
    </p:spTree>
    <p:extLst>
      <p:ext uri="{BB962C8B-B14F-4D97-AF65-F5344CB8AC3E}">
        <p14:creationId xmlns:p14="http://schemas.microsoft.com/office/powerpoint/2010/main" val="2800192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Slaying Our Goliaths</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fontScale="92500" lnSpcReduction="10000"/>
          </a:bodyPr>
          <a:lstStyle/>
          <a:p>
            <a:r>
              <a:rPr lang="en-US" dirty="0"/>
              <a:t>Faith in the 21st Century </a:t>
            </a:r>
          </a:p>
          <a:p>
            <a:pPr lvl="1"/>
            <a:r>
              <a:rPr lang="en-US" dirty="0"/>
              <a:t>Work</a:t>
            </a:r>
          </a:p>
          <a:p>
            <a:pPr lvl="2"/>
            <a:r>
              <a:rPr lang="en-US" dirty="0"/>
              <a:t>Change in management</a:t>
            </a:r>
          </a:p>
          <a:p>
            <a:pPr lvl="2"/>
            <a:r>
              <a:rPr lang="en-US" dirty="0"/>
              <a:t>Lay-offs and Downsizing</a:t>
            </a:r>
          </a:p>
          <a:p>
            <a:pPr lvl="1"/>
            <a:r>
              <a:rPr lang="en-US" dirty="0"/>
              <a:t>Health</a:t>
            </a:r>
          </a:p>
          <a:p>
            <a:pPr lvl="2"/>
            <a:r>
              <a:rPr lang="en-US" dirty="0"/>
              <a:t>Cancers and other diseases</a:t>
            </a:r>
          </a:p>
          <a:p>
            <a:pPr lvl="2"/>
            <a:r>
              <a:rPr lang="en-US" dirty="0"/>
              <a:t>“Mental Illnesses”</a:t>
            </a:r>
          </a:p>
          <a:p>
            <a:pPr lvl="2"/>
            <a:r>
              <a:rPr lang="en-US" dirty="0"/>
              <a:t>Addiction</a:t>
            </a:r>
          </a:p>
          <a:p>
            <a:pPr lvl="1"/>
            <a:r>
              <a:rPr lang="en-US" dirty="0"/>
              <a:t>Family </a:t>
            </a:r>
          </a:p>
          <a:p>
            <a:pPr lvl="2"/>
            <a:r>
              <a:rPr lang="en-US" dirty="0"/>
              <a:t>Relations</a:t>
            </a:r>
          </a:p>
          <a:p>
            <a:pPr lvl="2"/>
            <a:r>
              <a:rPr lang="en-US" dirty="0"/>
              <a:t>Raising Children </a:t>
            </a:r>
          </a:p>
        </p:txBody>
      </p:sp>
      <p:sp>
        <p:nvSpPr>
          <p:cNvPr id="7" name="Text Placeholder 6">
            <a:extLst>
              <a:ext uri="{FF2B5EF4-FFF2-40B4-BE49-F238E27FC236}">
                <a16:creationId xmlns:a16="http://schemas.microsoft.com/office/drawing/2014/main" id="{8D43B71C-A835-406D-8BDF-130EC9072165}"/>
              </a:ext>
            </a:extLst>
          </p:cNvPr>
          <p:cNvSpPr>
            <a:spLocks noGrp="1"/>
          </p:cNvSpPr>
          <p:nvPr>
            <p:ph type="body" sz="half" idx="2"/>
          </p:nvPr>
        </p:nvSpPr>
        <p:spPr/>
        <p:txBody>
          <a:bodyPr/>
          <a:lstStyle/>
          <a:p>
            <a:endParaRPr lang="en-US"/>
          </a:p>
        </p:txBody>
      </p:sp>
      <p:sp>
        <p:nvSpPr>
          <p:cNvPr id="4" name="Slide Number Placeholder 3">
            <a:extLst>
              <a:ext uri="{FF2B5EF4-FFF2-40B4-BE49-F238E27FC236}">
                <a16:creationId xmlns:a16="http://schemas.microsoft.com/office/drawing/2014/main" id="{C598E8D1-E848-4C74-B1D5-99126E83854C}"/>
              </a:ext>
            </a:extLst>
          </p:cNvPr>
          <p:cNvSpPr>
            <a:spLocks noGrp="1"/>
          </p:cNvSpPr>
          <p:nvPr>
            <p:ph type="sldNum" sz="quarter" idx="12"/>
          </p:nvPr>
        </p:nvSpPr>
        <p:spPr/>
        <p:txBody>
          <a:bodyPr/>
          <a:lstStyle/>
          <a:p>
            <a:pPr algn="ctr"/>
            <a:fld id="{E01F4788-ABEE-5A4C-AFC0-204EFB74CEAC}" type="slidenum">
              <a:rPr lang="en-US" smtClean="0"/>
              <a:pPr algn="ctr"/>
              <a:t>10</a:t>
            </a:fld>
            <a:endParaRPr lang="en-US"/>
          </a:p>
        </p:txBody>
      </p:sp>
    </p:spTree>
    <p:extLst>
      <p:ext uri="{BB962C8B-B14F-4D97-AF65-F5344CB8AC3E}">
        <p14:creationId xmlns:p14="http://schemas.microsoft.com/office/powerpoint/2010/main" val="328061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Children&amp; Faith</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a:bodyPr>
          <a:lstStyle/>
          <a:p>
            <a:r>
              <a:rPr lang="en-US" dirty="0"/>
              <a:t>Faith in the 21st Century </a:t>
            </a:r>
          </a:p>
          <a:p>
            <a:pPr lvl="1"/>
            <a:r>
              <a:rPr lang="en-US" dirty="0"/>
              <a:t>Teach our Children Lessons of Faith</a:t>
            </a:r>
          </a:p>
          <a:p>
            <a:pPr lvl="2"/>
            <a:r>
              <a:rPr lang="en-US" dirty="0"/>
              <a:t>Display Faith in our own Lives</a:t>
            </a:r>
          </a:p>
          <a:p>
            <a:pPr lvl="1"/>
            <a:r>
              <a:rPr lang="en-US" dirty="0"/>
              <a:t>Children’s Faith at Work</a:t>
            </a:r>
          </a:p>
          <a:p>
            <a:pPr lvl="2"/>
            <a:r>
              <a:rPr lang="en-US" dirty="0"/>
              <a:t>Example of David</a:t>
            </a:r>
          </a:p>
          <a:p>
            <a:pPr lvl="2"/>
            <a:r>
              <a:rPr lang="en-US" dirty="0"/>
              <a:t>2 </a:t>
            </a:r>
            <a:r>
              <a:rPr lang="en-US" dirty="0" err="1"/>
              <a:t>Kng</a:t>
            </a:r>
            <a:r>
              <a:rPr lang="en-US" dirty="0"/>
              <a:t> 5, Example of a Young Maiden</a:t>
            </a:r>
          </a:p>
        </p:txBody>
      </p:sp>
      <p:sp>
        <p:nvSpPr>
          <p:cNvPr id="6" name="Text Placeholder 5">
            <a:extLst>
              <a:ext uri="{FF2B5EF4-FFF2-40B4-BE49-F238E27FC236}">
                <a16:creationId xmlns:a16="http://schemas.microsoft.com/office/drawing/2014/main" id="{7E85AD3D-4209-4471-84E5-01C6A04742CB}"/>
              </a:ext>
            </a:extLst>
          </p:cNvPr>
          <p:cNvSpPr>
            <a:spLocks noGrp="1"/>
          </p:cNvSpPr>
          <p:nvPr>
            <p:ph type="body" sz="half" idx="2"/>
          </p:nvPr>
        </p:nvSpPr>
        <p:spPr/>
        <p:txBody>
          <a:bodyPr/>
          <a:lstStyle/>
          <a:p>
            <a:endParaRPr lang="en-US"/>
          </a:p>
        </p:txBody>
      </p:sp>
      <p:sp>
        <p:nvSpPr>
          <p:cNvPr id="4" name="Slide Number Placeholder 3">
            <a:extLst>
              <a:ext uri="{FF2B5EF4-FFF2-40B4-BE49-F238E27FC236}">
                <a16:creationId xmlns:a16="http://schemas.microsoft.com/office/drawing/2014/main" id="{EFEB3F88-7536-4FC7-8D91-9CFD55CEA9CB}"/>
              </a:ext>
            </a:extLst>
          </p:cNvPr>
          <p:cNvSpPr>
            <a:spLocks noGrp="1"/>
          </p:cNvSpPr>
          <p:nvPr>
            <p:ph type="sldNum" sz="quarter" idx="12"/>
          </p:nvPr>
        </p:nvSpPr>
        <p:spPr/>
        <p:txBody>
          <a:bodyPr/>
          <a:lstStyle/>
          <a:p>
            <a:pPr algn="ctr"/>
            <a:fld id="{E01F4788-ABEE-5A4C-AFC0-204EFB74CEAC}" type="slidenum">
              <a:rPr lang="en-US" smtClean="0"/>
              <a:pPr algn="ctr"/>
              <a:t>11</a:t>
            </a:fld>
            <a:endParaRPr lang="en-US"/>
          </a:p>
        </p:txBody>
      </p:sp>
    </p:spTree>
    <p:extLst>
      <p:ext uri="{BB962C8B-B14F-4D97-AF65-F5344CB8AC3E}">
        <p14:creationId xmlns:p14="http://schemas.microsoft.com/office/powerpoint/2010/main" val="37934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5331-F842-42CA-B47F-F7E5596BFF58}"/>
              </a:ext>
            </a:extLst>
          </p:cNvPr>
          <p:cNvSpPr>
            <a:spLocks noGrp="1"/>
          </p:cNvSpPr>
          <p:nvPr>
            <p:ph type="title"/>
          </p:nvPr>
        </p:nvSpPr>
        <p:spPr>
          <a:xfrm>
            <a:off x="233796" y="273050"/>
            <a:ext cx="2357005" cy="2925763"/>
          </a:xfrm>
        </p:spPr>
        <p:txBody>
          <a:bodyPr/>
          <a:lstStyle/>
          <a:p>
            <a:r>
              <a:rPr lang="en-US" dirty="0"/>
              <a:t>Slaying Our Goliaths</a:t>
            </a:r>
          </a:p>
        </p:txBody>
      </p:sp>
      <p:sp>
        <p:nvSpPr>
          <p:cNvPr id="3" name="Content Placeholder 2">
            <a:extLst>
              <a:ext uri="{FF2B5EF4-FFF2-40B4-BE49-F238E27FC236}">
                <a16:creationId xmlns:a16="http://schemas.microsoft.com/office/drawing/2014/main" id="{695304D9-147A-44A0-B900-C6D2CB57686A}"/>
              </a:ext>
            </a:extLst>
          </p:cNvPr>
          <p:cNvSpPr>
            <a:spLocks noGrp="1"/>
          </p:cNvSpPr>
          <p:nvPr>
            <p:ph idx="1"/>
          </p:nvPr>
        </p:nvSpPr>
        <p:spPr>
          <a:xfrm>
            <a:off x="3195205" y="273052"/>
            <a:ext cx="5491595" cy="5853113"/>
          </a:xfrm>
        </p:spPr>
        <p:txBody>
          <a:bodyPr>
            <a:normAutofit/>
          </a:bodyPr>
          <a:lstStyle/>
          <a:p>
            <a:r>
              <a:rPr lang="en-US" dirty="0"/>
              <a:t>Faith That Will Endure</a:t>
            </a:r>
          </a:p>
          <a:p>
            <a:pPr lvl="1"/>
            <a:r>
              <a:rPr lang="en-US" dirty="0"/>
              <a:t>The Heart of the Matter</a:t>
            </a:r>
          </a:p>
          <a:p>
            <a:pPr lvl="2"/>
            <a:r>
              <a:rPr lang="en-US" dirty="0"/>
              <a:t>Strive for Righteousness</a:t>
            </a:r>
          </a:p>
          <a:p>
            <a:pPr lvl="2"/>
            <a:r>
              <a:rPr lang="en-US" dirty="0"/>
              <a:t>Develop love for God</a:t>
            </a:r>
          </a:p>
          <a:p>
            <a:pPr lvl="2"/>
            <a:r>
              <a:rPr lang="en-US" dirty="0"/>
              <a:t>Develop faith in God</a:t>
            </a:r>
          </a:p>
          <a:p>
            <a:pPr lvl="2"/>
            <a:r>
              <a:rPr lang="en-US" dirty="0"/>
              <a:t>Exercise our Faith</a:t>
            </a:r>
          </a:p>
          <a:p>
            <a:pPr lvl="1"/>
            <a:r>
              <a:rPr lang="en-US" dirty="0"/>
              <a:t>Our Children</a:t>
            </a:r>
          </a:p>
          <a:p>
            <a:pPr lvl="2"/>
            <a:r>
              <a:rPr lang="en-US" dirty="0"/>
              <a:t>Teach Faith</a:t>
            </a:r>
          </a:p>
          <a:p>
            <a:pPr lvl="2"/>
            <a:r>
              <a:rPr lang="en-US" dirty="0"/>
              <a:t>Let them Experience</a:t>
            </a:r>
          </a:p>
        </p:txBody>
      </p:sp>
      <p:sp>
        <p:nvSpPr>
          <p:cNvPr id="7" name="Text Placeholder 6">
            <a:extLst>
              <a:ext uri="{FF2B5EF4-FFF2-40B4-BE49-F238E27FC236}">
                <a16:creationId xmlns:a16="http://schemas.microsoft.com/office/drawing/2014/main" id="{7084DFEA-C3C4-460C-B063-2EA73B0A5EFB}"/>
              </a:ext>
            </a:extLst>
          </p:cNvPr>
          <p:cNvSpPr>
            <a:spLocks noGrp="1"/>
          </p:cNvSpPr>
          <p:nvPr>
            <p:ph type="body" sz="half" idx="2"/>
          </p:nvPr>
        </p:nvSpPr>
        <p:spPr/>
        <p:txBody>
          <a:bodyPr/>
          <a:lstStyle/>
          <a:p>
            <a:endParaRPr lang="en-US"/>
          </a:p>
        </p:txBody>
      </p:sp>
      <p:sp>
        <p:nvSpPr>
          <p:cNvPr id="4" name="Slide Number Placeholder 3">
            <a:extLst>
              <a:ext uri="{FF2B5EF4-FFF2-40B4-BE49-F238E27FC236}">
                <a16:creationId xmlns:a16="http://schemas.microsoft.com/office/drawing/2014/main" id="{6D96205C-6CF1-4E43-A70F-DBC25A53FD28}"/>
              </a:ext>
            </a:extLst>
          </p:cNvPr>
          <p:cNvSpPr>
            <a:spLocks noGrp="1"/>
          </p:cNvSpPr>
          <p:nvPr>
            <p:ph type="sldNum" sz="quarter" idx="12"/>
          </p:nvPr>
        </p:nvSpPr>
        <p:spPr/>
        <p:txBody>
          <a:bodyPr/>
          <a:lstStyle/>
          <a:p>
            <a:pPr algn="ctr"/>
            <a:fld id="{E01F4788-ABEE-5A4C-AFC0-204EFB74CEAC}" type="slidenum">
              <a:rPr lang="en-US" smtClean="0"/>
              <a:pPr algn="ctr"/>
              <a:t>12</a:t>
            </a:fld>
            <a:endParaRPr lang="en-US"/>
          </a:p>
        </p:txBody>
      </p:sp>
    </p:spTree>
    <p:extLst>
      <p:ext uri="{BB962C8B-B14F-4D97-AF65-F5344CB8AC3E}">
        <p14:creationId xmlns:p14="http://schemas.microsoft.com/office/powerpoint/2010/main" val="326575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6048</TotalTime>
  <Words>611</Words>
  <Application>Microsoft Office PowerPoint</Application>
  <PresentationFormat>On-screen Show (4:3)</PresentationFormat>
  <Paragraphs>140</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Aharoni</vt:lpstr>
      <vt:lpstr>Arial</vt:lpstr>
      <vt:lpstr>Calibri</vt:lpstr>
      <vt:lpstr>Wingdings</vt:lpstr>
      <vt:lpstr>Office Theme</vt:lpstr>
      <vt:lpstr>Pure &amp; Genuine Religion</vt:lpstr>
      <vt:lpstr>David Conquering Our Goliaths</vt:lpstr>
      <vt:lpstr>David’s Faith</vt:lpstr>
      <vt:lpstr>David’s Faith</vt:lpstr>
      <vt:lpstr>David’s Faith</vt:lpstr>
      <vt:lpstr>David’s Faith</vt:lpstr>
      <vt:lpstr>Slaying Our Goliaths</vt:lpstr>
      <vt:lpstr>Slaying Our Goliaths</vt:lpstr>
      <vt:lpstr>Slaying Our Goliaths</vt:lpstr>
      <vt:lpstr>Slaying Our Goliaths</vt:lpstr>
      <vt:lpstr>Children&amp; Faith</vt:lpstr>
      <vt:lpstr>Slaying Our Goliaths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Bryan Garlock</dc:creator>
  <cp:lastModifiedBy>Ross Ward</cp:lastModifiedBy>
  <cp:revision>188</cp:revision>
  <dcterms:created xsi:type="dcterms:W3CDTF">2015-02-12T02:42:52Z</dcterms:created>
  <dcterms:modified xsi:type="dcterms:W3CDTF">2021-02-28T14:42:08Z</dcterms:modified>
</cp:coreProperties>
</file>